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4" r:id="rId7"/>
    <p:sldId id="263" r:id="rId8"/>
    <p:sldId id="262" r:id="rId9"/>
    <p:sldId id="267" r:id="rId10"/>
    <p:sldId id="266" r:id="rId11"/>
    <p:sldId id="269" r:id="rId12"/>
    <p:sldId id="268" r:id="rId13"/>
    <p:sldId id="272" r:id="rId14"/>
    <p:sldId id="271" r:id="rId15"/>
    <p:sldId id="284" r:id="rId16"/>
    <p:sldId id="283" r:id="rId17"/>
    <p:sldId id="270" r:id="rId18"/>
    <p:sldId id="276" r:id="rId19"/>
    <p:sldId id="275" r:id="rId20"/>
    <p:sldId id="274" r:id="rId21"/>
    <p:sldId id="273" r:id="rId22"/>
    <p:sldId id="277" r:id="rId23"/>
    <p:sldId id="261" r:id="rId24"/>
    <p:sldId id="280" r:id="rId25"/>
    <p:sldId id="279" r:id="rId26"/>
    <p:sldId id="281" r:id="rId27"/>
    <p:sldId id="282" r:id="rId28"/>
    <p:sldId id="278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B33E3-3237-4642-88D7-002CDA24CA37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47F4-87F5-4222-99FD-F5A41C926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1714488"/>
            <a:ext cx="55828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Путешествие в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сказочный мир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Андерсена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410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Принцесса на горошине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s://ped-kopilka.ru/upload/blogs2/2016/7/17030_0f33342396f43f09517456fb7b3647d9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7096138" cy="446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604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Что помешало героине сказки выспаться?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2264" y="714356"/>
            <a:ext cx="1702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(Горошина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14298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Через сколько тюфяков и пуховиков принцесса почувствовала горошину?</a:t>
            </a:r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496" y="1928802"/>
            <a:ext cx="48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(Через 20 тюфяков и 20 пуховиков)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50030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Зачем королева подложила принцессе под тюфяки горошину?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3357562"/>
            <a:ext cx="7117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(Чтобы узнать настоящая она принцесса или нет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92906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Какая погода стояла на улице в тот день, когда принцесса пришла во дворец?</a:t>
            </a:r>
            <a:r>
              <a:rPr lang="ru-RU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94" y="4572008"/>
            <a:ext cx="30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улице лил дождь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07207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Куда отправили горошину, когда принц и принцесса поженились?</a:t>
            </a:r>
            <a:r>
              <a:rPr lang="ru-RU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0364" y="5857892"/>
            <a:ext cx="5889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кунсткамеру – музей диковинных вещей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85728"/>
            <a:ext cx="7399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Новое платье короля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s://ped-kopilka.ru/upload/blogs2/2016/7/17030_bd606c0e0c6e805ac215567f8559d4de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736"/>
            <a:ext cx="59912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474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Кто сшил новое платье королю?</a:t>
            </a:r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28" y="642918"/>
            <a:ext cx="384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(Двое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ткачей обманщиков)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71546"/>
            <a:ext cx="607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чего было сшито новое платье короля?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2264" y="1357298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ничего)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Какими удивительными свойствами обладала ткань, из которой было сшито платье короля?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2714620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(Ткань была необыкновенно красивого рисунка и расцветки, а также она становилась невидимой для всякого человека, который не на своём месте или непроходимо глуп)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071942"/>
            <a:ext cx="7915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Почему все вокруг боялись признать, что король голый?</a:t>
            </a:r>
            <a:r>
              <a:rPr lang="ru-RU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4810" y="4643446"/>
            <a:ext cx="462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 хотели показаться глупыми)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214950"/>
            <a:ext cx="673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Кто первым посмел сказать, что король голый?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3570" y="5857892"/>
            <a:ext cx="304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(Маленький мальчик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5122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Гадкий утенок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https://ped-kopilka.ru/upload/blogs2/2016/7/17030_9bf0a52358f7a425c4a04df052f27e7e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736"/>
            <a:ext cx="59817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35716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Кто из героев сказок Андерсена считал, что во всех несчастьях повинна его внешность? 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1000108"/>
            <a:ext cx="229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(Гадкий утёнок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571612"/>
            <a:ext cx="776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 какой причине гадкий утенок покинул птичий двор?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2000240"/>
            <a:ext cx="737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 выдержал насмешек обитателей птичьего двора)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714620"/>
            <a:ext cx="7273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Кто спас примерзшего ко льду несчастного птенца?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3214686"/>
            <a:ext cx="517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(Крестьянин в деревянных башмаках)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3786190"/>
            <a:ext cx="489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Где застала весна гадкого утенка?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4143380"/>
            <a:ext cx="185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(«в болоте»)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4929198"/>
            <a:ext cx="522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 кого превратился Гадкий утёнок? 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5429264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прекрасного лебедя)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143116"/>
            <a:ext cx="732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мире птиц и зверей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429000"/>
            <a:ext cx="757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Назовите, из каких сказок Андерсена эти животные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248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Полевая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мышь</a:t>
            </a:r>
            <a:r>
              <a:rPr lang="ru-RU" dirty="0"/>
              <a:t> </a:t>
            </a:r>
          </a:p>
        </p:txBody>
      </p:sp>
      <p:sp>
        <p:nvSpPr>
          <p:cNvPr id="31746" name="AutoShape 2" descr="https://stihi.ru/pics/2019/12/22/80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i.pinimg.com/originals/f3/07/20/f307205dd01786aa419906c2ddd9c889.jpg"/>
          <p:cNvPicPr>
            <a:picLocks noChangeAspect="1" noChangeArrowheads="1"/>
          </p:cNvPicPr>
          <p:nvPr/>
        </p:nvPicPr>
        <p:blipFill>
          <a:blip r:embed="rId3"/>
          <a:srcRect l="51563" t="6356" r="4374" b="13559"/>
          <a:stretch>
            <a:fillRect/>
          </a:stretch>
        </p:blipFill>
        <p:spPr bwMode="auto">
          <a:xfrm>
            <a:off x="928662" y="714356"/>
            <a:ext cx="1857388" cy="24896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868" y="285728"/>
            <a:ext cx="237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857232"/>
            <a:ext cx="1501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Курица</a:t>
            </a:r>
            <a:r>
              <a:rPr lang="ru-RU" dirty="0"/>
              <a:t> </a:t>
            </a:r>
          </a:p>
        </p:txBody>
      </p:sp>
      <p:pic>
        <p:nvPicPr>
          <p:cNvPr id="31750" name="Picture 6" descr="https://miniskazka.ru/wp-content/uploads/2016/10/1493502366.jpg"/>
          <p:cNvPicPr>
            <a:picLocks noChangeAspect="1" noChangeArrowheads="1"/>
          </p:cNvPicPr>
          <p:nvPr/>
        </p:nvPicPr>
        <p:blipFill>
          <a:blip r:embed="rId4"/>
          <a:srcRect l="49560" t="23438" b="14062"/>
          <a:stretch>
            <a:fillRect/>
          </a:stretch>
        </p:blipFill>
        <p:spPr bwMode="auto">
          <a:xfrm>
            <a:off x="3357554" y="1357298"/>
            <a:ext cx="2181210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29256" y="857232"/>
            <a:ext cx="263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(«Гадкий утёнок»)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214686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Ворон</a:t>
            </a:r>
            <a:r>
              <a:rPr lang="ru-RU" dirty="0"/>
              <a:t> </a:t>
            </a:r>
          </a:p>
        </p:txBody>
      </p:sp>
      <p:pic>
        <p:nvPicPr>
          <p:cNvPr id="31752" name="Picture 8" descr="https://i.pinimg.com/originals/93/ad/e9/93ade9021aebcd1e4b519f8ff10d2adf.jpg"/>
          <p:cNvPicPr>
            <a:picLocks noChangeAspect="1" noChangeArrowheads="1"/>
          </p:cNvPicPr>
          <p:nvPr/>
        </p:nvPicPr>
        <p:blipFill>
          <a:blip r:embed="rId5"/>
          <a:srcRect l="43929" t="20808" r="16427" b="7763"/>
          <a:stretch>
            <a:fillRect/>
          </a:stretch>
        </p:blipFill>
        <p:spPr bwMode="auto">
          <a:xfrm>
            <a:off x="785786" y="3714752"/>
            <a:ext cx="2214578" cy="275325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43174" y="3286124"/>
            <a:ext cx="315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(«Снежная королева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3714752"/>
            <a:ext cx="124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Жаба</a:t>
            </a:r>
            <a:r>
              <a:rPr lang="ru-RU" dirty="0"/>
              <a:t> </a:t>
            </a:r>
          </a:p>
        </p:txBody>
      </p:sp>
      <p:sp>
        <p:nvSpPr>
          <p:cNvPr id="31754" name="AutoShape 10" descr="https://sovetskiymultik.at.ua/_ph/318/9523273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https://53news.ru/images/wsscontent/articles/2018/10/chto-zhdjot-volkhov-vyzdorovlenie-ili-lyagushki-kvakushki-sudbu-reki-obsudil-sovet-pri-gubernato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8" name="AutoShape 14" descr="https://53news.ru/images/wsscontent/articles/2018/10/chto-zhdjot-volkhov-vyzdorovlenie-ili-lyagushki-kvakushki-sudbu-reki-obsudil-sovet-pri-gubernato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0" name="Picture 16" descr="https://sun9-60.userapi.com/c631221/v631221340/22401/QwfrxzAn5RE.jpg"/>
          <p:cNvPicPr>
            <a:picLocks noChangeAspect="1" noChangeArrowheads="1"/>
          </p:cNvPicPr>
          <p:nvPr/>
        </p:nvPicPr>
        <p:blipFill>
          <a:blip r:embed="rId6"/>
          <a:srcRect l="24671" t="27507" r="17352" b="8312"/>
          <a:stretch>
            <a:fillRect/>
          </a:stretch>
        </p:blipFill>
        <p:spPr bwMode="auto">
          <a:xfrm>
            <a:off x="3643306" y="4214818"/>
            <a:ext cx="3071834" cy="228753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72198" y="3714752"/>
            <a:ext cx="237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2" grpId="0"/>
      <p:bldP spid="1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150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Лебедь</a:t>
            </a:r>
            <a:r>
              <a:rPr lang="ru-RU" dirty="0"/>
              <a:t> </a:t>
            </a:r>
          </a:p>
        </p:txBody>
      </p:sp>
      <p:pic>
        <p:nvPicPr>
          <p:cNvPr id="25602" name="Picture 2" descr="https://gymn1-sochi.ru/800/600/https/drasler.ru/wp-content/uploads/2019/05/%D0%93%D0%B0%D0%B4%D0%BA%D0%B8%D0%B9-%D0%A3%D1%82%D0%B5%D0%BD%D0%BE%D0%BA-%D0%90%D0%BD%D0%B4%D0%B5%D1%80%D1%81%D0%B5%D0%BD-%D1%80%D0%B8%D1%81%D1%83%D0%BD%D0%BE%D0%BA-021.jpg"/>
          <p:cNvPicPr>
            <a:picLocks noChangeAspect="1" noChangeArrowheads="1"/>
          </p:cNvPicPr>
          <p:nvPr/>
        </p:nvPicPr>
        <p:blipFill>
          <a:blip r:embed="rId3"/>
          <a:srcRect l="38438" t="12500" r="6249" b="38750"/>
          <a:stretch>
            <a:fillRect/>
          </a:stretch>
        </p:blipFill>
        <p:spPr bwMode="auto">
          <a:xfrm>
            <a:off x="714348" y="857232"/>
            <a:ext cx="2500330" cy="1928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85728"/>
            <a:ext cx="4904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(«Гадкий утёнок», «Дикие лебеди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785794"/>
            <a:ext cx="173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Ласточка</a:t>
            </a:r>
            <a:r>
              <a:rPr lang="ru-RU" dirty="0"/>
              <a:t> </a:t>
            </a:r>
          </a:p>
        </p:txBody>
      </p:sp>
      <p:pic>
        <p:nvPicPr>
          <p:cNvPr id="25604" name="Picture 4" descr="https://ds02.infourok.ru/uploads/ex/047c/0006942b-ac69a61c/img19.jpg"/>
          <p:cNvPicPr>
            <a:picLocks noChangeAspect="1" noChangeArrowheads="1"/>
          </p:cNvPicPr>
          <p:nvPr/>
        </p:nvPicPr>
        <p:blipFill>
          <a:blip r:embed="rId4"/>
          <a:srcRect l="13281" t="36459" r="42187" b="24999"/>
          <a:stretch>
            <a:fillRect/>
          </a:stretch>
        </p:blipFill>
        <p:spPr bwMode="auto">
          <a:xfrm>
            <a:off x="4000496" y="1357298"/>
            <a:ext cx="3214710" cy="21431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57818" y="785794"/>
            <a:ext cx="237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500438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Олень</a:t>
            </a:r>
            <a:r>
              <a:rPr lang="ru-RU" dirty="0"/>
              <a:t> </a:t>
            </a:r>
          </a:p>
        </p:txBody>
      </p:sp>
      <p:pic>
        <p:nvPicPr>
          <p:cNvPr id="25606" name="Picture 6" descr="https://img.teleguide.info/film/65/65102/2.jpg"/>
          <p:cNvPicPr>
            <a:picLocks noChangeAspect="1" noChangeArrowheads="1"/>
          </p:cNvPicPr>
          <p:nvPr/>
        </p:nvPicPr>
        <p:blipFill>
          <a:blip r:embed="rId5"/>
          <a:srcRect l="29167" t="13787" r="14583" b="25551"/>
          <a:stretch>
            <a:fillRect/>
          </a:stretch>
        </p:blipFill>
        <p:spPr bwMode="auto">
          <a:xfrm>
            <a:off x="642910" y="4071942"/>
            <a:ext cx="2542543" cy="20717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00232" y="3500438"/>
            <a:ext cx="315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(«Снежная королева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4071942"/>
            <a:ext cx="1188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Крот</a:t>
            </a:r>
            <a:r>
              <a:rPr lang="ru-RU" dirty="0"/>
              <a:t> </a:t>
            </a:r>
          </a:p>
        </p:txBody>
      </p:sp>
      <p:pic>
        <p:nvPicPr>
          <p:cNvPr id="25608" name="Picture 8" descr="https://rcdn1-5.olnl.net/r580x-/1/1/b4543894/e77c8cf6/179be40d/96f040b5.jpg"/>
          <p:cNvPicPr>
            <a:picLocks noChangeAspect="1" noChangeArrowheads="1"/>
          </p:cNvPicPr>
          <p:nvPr/>
        </p:nvPicPr>
        <p:blipFill>
          <a:blip r:embed="rId6"/>
          <a:srcRect l="24569" t="20186" r="22414" b="3726"/>
          <a:stretch>
            <a:fillRect/>
          </a:stretch>
        </p:blipFill>
        <p:spPr bwMode="auto">
          <a:xfrm>
            <a:off x="6072198" y="3571876"/>
            <a:ext cx="2331211" cy="278608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00430" y="4572008"/>
            <a:ext cx="230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214422"/>
            <a:ext cx="67728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Вспомни названия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сказок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3214686"/>
            <a:ext cx="6534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Вставьте пропущенные слова в названия сказок: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pic>
        <p:nvPicPr>
          <p:cNvPr id="3" name="Рисунок 2" descr="https://ped-kopilka.ru/upload/blogs2/2016/7/17030_33a55848301687ac8236237fd833828a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5" y="442912"/>
            <a:ext cx="44386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857232"/>
            <a:ext cx="1824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…королева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4822" y="2967335"/>
            <a:ext cx="3352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42"/>
            <a:ext cx="3159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снежная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643050"/>
            <a:ext cx="1632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Калоши…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285860"/>
            <a:ext cx="2828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счастья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500306"/>
            <a:ext cx="172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Стойкий…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2428868"/>
            <a:ext cx="1451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солдатик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2071678"/>
            <a:ext cx="419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оловянный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3357562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Дикие…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2928934"/>
            <a:ext cx="2596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лебеди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4071942"/>
            <a:ext cx="241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на горошине 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3786190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принцесса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08" y="4857760"/>
            <a:ext cx="1819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-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Лукойе</a:t>
            </a:r>
            <a:r>
              <a:rPr lang="ru-RU" dirty="0"/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572008"/>
            <a:ext cx="140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5643578"/>
            <a:ext cx="217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Девочка со … 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5357826"/>
            <a:ext cx="3701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спичками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2071678"/>
            <a:ext cx="59132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Портреты героев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«На ней была юбочка из тонкого батиста, на плече –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шарф и на груди – блестящая брошка, такая большая, как голова самой девушки. Красавица стояла на одной ножке, вытянув руки, она была…»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1785926"/>
            <a:ext cx="654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(Танцовщица, «Стойкий оловянный солдатик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s://audiobaby.net/img/audioskazki/stojkij-olovjannyj-soldatik-12796.jpg"/>
          <p:cNvPicPr>
            <a:picLocks noChangeAspect="1" noChangeArrowheads="1"/>
          </p:cNvPicPr>
          <p:nvPr/>
        </p:nvPicPr>
        <p:blipFill>
          <a:blip r:embed="rId3"/>
          <a:srcRect l="2941" t="21128" r="47058" b="5985"/>
          <a:stretch>
            <a:fillRect/>
          </a:stretch>
        </p:blipFill>
        <p:spPr bwMode="auto">
          <a:xfrm>
            <a:off x="1357290" y="2214554"/>
            <a:ext cx="4364963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«Она была так прелестна, так нежна, вся из ослепительного льда и всё-таки живая! Глаза её сверкали как звёзды, но в них не было ни теплоты, ни красоты».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802" y="1500174"/>
            <a:ext cx="5761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(Снежная королева, «Снежная королева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nochdobra.com/wp-content/uploads/2016/01/75f626c707dc36906d76602451d26e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928802"/>
            <a:ext cx="6786610" cy="468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«Шёл солдат по дороге: раз-два! Раз-два! Ранец за спиной, сабля сбоку; он шёл домой».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570" y="1142984"/>
            <a:ext cx="282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(Солдат, «Огниво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i.pinimg.com/736x/b4/75/e5/b475e5b62ce4cdd558bdbfd240e588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7"/>
            <a:ext cx="3857652" cy="5293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«Сын был тоже мокрый и безобразный – точь-в-точь, как и его мать, старая…»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3372" y="857232"/>
            <a:ext cx="388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(Сын жабы, «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booksbunker.com/get_binary/507f91c166205.fb2/image19.jpg/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6945650" cy="4808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814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«Боже мой, на что она была похожа! Вода бежала с её волос и платья прямо в носки башмаков и вытекала из пяток, а она всё-таки уверяла, что она настоящая…»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8295" y="1357298"/>
            <a:ext cx="538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(Принцесса, «Принцесса на горошине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illustrators.ru/uploads/illustration/image/731002/main_731002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6667500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50176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Родной город</a:t>
            </a:r>
          </a:p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андерсена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3" y="221455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какой стране жил великий сказочник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Христиан Андерсен?</a:t>
            </a:r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307181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Дании)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4214818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Сейчас, ребята, мы,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отгадав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узнаем, в каком городе Дании родился Андерсен.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65" cy="70009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000232" y="500042"/>
          <a:ext cx="597696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96"/>
                <a:gridCol w="597696"/>
                <a:gridCol w="597696"/>
                <a:gridCol w="564366"/>
                <a:gridCol w="642942"/>
                <a:gridCol w="585780"/>
                <a:gridCol w="597696"/>
                <a:gridCol w="597696"/>
                <a:gridCol w="597696"/>
                <a:gridCol w="597696"/>
              </a:tblGrid>
              <a:tr h="267666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n>
                            <a:solidFill>
                              <a:schemeClr val="bg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dirty="0">
                        <a:ln>
                          <a:solidFill>
                            <a:schemeClr val="bg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71736" y="1000108"/>
          <a:ext cx="47863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571504"/>
                <a:gridCol w="571504"/>
                <a:gridCol w="642942"/>
                <a:gridCol w="571504"/>
                <a:gridCol w="571504"/>
                <a:gridCol w="642942"/>
                <a:gridCol w="5715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00166" y="1500174"/>
          <a:ext cx="52864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68848"/>
                <a:gridCol w="645598"/>
                <a:gridCol w="571504"/>
                <a:gridCol w="571505"/>
                <a:gridCol w="642941"/>
                <a:gridCol w="571504"/>
                <a:gridCol w="571504"/>
                <a:gridCol w="6429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71736" y="2000240"/>
          <a:ext cx="35719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571504"/>
                <a:gridCol w="571504"/>
                <a:gridCol w="642942"/>
                <a:gridCol w="571504"/>
                <a:gridCol w="5715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143240" y="2500306"/>
          <a:ext cx="52864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571504"/>
                <a:gridCol w="642942"/>
                <a:gridCol w="500066"/>
                <a:gridCol w="571504"/>
                <a:gridCol w="642942"/>
                <a:gridCol w="571504"/>
                <a:gridCol w="571504"/>
                <a:gridCol w="5715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57290" y="3000372"/>
          <a:ext cx="485778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642942"/>
                <a:gridCol w="642942"/>
                <a:gridCol w="571504"/>
                <a:gridCol w="571504"/>
                <a:gridCol w="642942"/>
                <a:gridCol w="571504"/>
                <a:gridCol w="6429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Рисунок 19" descr="https://ped-kopilka.ru/upload/blogs2/2016/7/17030_9cbc897a9ce5da36d2e59a417981dd05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571876"/>
            <a:ext cx="607223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728" y="571480"/>
          <a:ext cx="4286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071670" y="1071546"/>
          <a:ext cx="4047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1538" y="1571612"/>
          <a:ext cx="3571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000232" y="2071678"/>
          <a:ext cx="4286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571736" y="2571744"/>
          <a:ext cx="3571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928662" y="3071810"/>
          <a:ext cx="3571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pic>
        <p:nvPicPr>
          <p:cNvPr id="2" name="Picture 2" descr="https://fs00.infourok.ru/images/doc/106/125094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7905804" cy="5929354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yablogs/51163/file_1548946175790/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7858180" cy="5924550"/>
          </a:xfrm>
          <a:prstGeom prst="rect">
            <a:avLst/>
          </a:prstGeom>
          <a:noFill/>
        </p:spPr>
      </p:pic>
      <p:pic>
        <p:nvPicPr>
          <p:cNvPr id="1030" name="Picture 6" descr="https://puzzleit.ru/files/puzzles/158/157814/_original.jpg"/>
          <p:cNvPicPr>
            <a:picLocks noChangeAspect="1" noChangeArrowheads="1"/>
          </p:cNvPicPr>
          <p:nvPr/>
        </p:nvPicPr>
        <p:blipFill>
          <a:blip r:embed="rId5"/>
          <a:srcRect t="3055" r="610" b="3258"/>
          <a:stretch>
            <a:fillRect/>
          </a:stretch>
        </p:blipFill>
        <p:spPr bwMode="auto">
          <a:xfrm>
            <a:off x="500034" y="285728"/>
            <a:ext cx="8215370" cy="6338073"/>
          </a:xfrm>
          <a:prstGeom prst="rect">
            <a:avLst/>
          </a:prstGeom>
          <a:noFill/>
        </p:spPr>
      </p:pic>
      <p:pic>
        <p:nvPicPr>
          <p:cNvPr id="1032" name="Picture 8" descr="http://itd0.mycdn.me/image?id=893836237322&amp;t=20&amp;plc=MOBILE&amp;tkn=*G_XVvhUaWVEyPv-gNgudkfRQQv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85728"/>
            <a:ext cx="8354044" cy="6311945"/>
          </a:xfrm>
          <a:prstGeom prst="rect">
            <a:avLst/>
          </a:prstGeom>
          <a:noFill/>
        </p:spPr>
      </p:pic>
      <p:pic>
        <p:nvPicPr>
          <p:cNvPr id="1034" name="Picture 10" descr="https://pic.rutube.ru/video/57/23/572356f1243736c1c5c392c49b2920c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85728"/>
            <a:ext cx="8358246" cy="6357958"/>
          </a:xfrm>
          <a:prstGeom prst="rect">
            <a:avLst/>
          </a:prstGeom>
          <a:noFill/>
        </p:spPr>
      </p:pic>
      <p:pic>
        <p:nvPicPr>
          <p:cNvPr id="1036" name="Picture 12" descr="https://ic.pics.livejournal.com/mgomz/34120062/307296/307296_origina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85728"/>
            <a:ext cx="8267710" cy="6346044"/>
          </a:xfrm>
          <a:prstGeom prst="rect">
            <a:avLst/>
          </a:prstGeom>
          <a:noFill/>
        </p:spPr>
      </p:pic>
      <p:sp>
        <p:nvSpPr>
          <p:cNvPr id="1038" name="AutoShape 14" descr="https://xn--80abipyipm4g.xn--p1ai/%D0%B4%D1%8E%D0%B9%D0%BC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xn--80abipyipm4g.xn--p1ai/%D0%B4%D1%8E%D0%B9%D0%BC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ds02.infourok.ru/uploads/ex/0937/00039f2e-1590355f/hello_html_4698d73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85728"/>
            <a:ext cx="8715372" cy="6572272"/>
          </a:xfrm>
          <a:prstGeom prst="rect">
            <a:avLst/>
          </a:prstGeom>
          <a:noFill/>
        </p:spPr>
      </p:pic>
      <p:pic>
        <p:nvPicPr>
          <p:cNvPr id="1044" name="Picture 20" descr="https://ds05.infourok.ru/uploads/ex/0939/000d1510-e764cd3e/img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1"/>
            <a:ext cx="935834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500174"/>
            <a:ext cx="787369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Задания викторины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страницам любимых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Сказок</a:t>
            </a:r>
          </a:p>
          <a:p>
            <a:pPr algn="ctr"/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285728"/>
            <a:ext cx="43486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дюймовочка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602" name="AutoShape 2" descr="https://moct.eu/wp-content/uploads/2019/04/A1-D%C3%A4umelinchen-Web-Bi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moct.eu/wp-content/uploads/2019/04/A1-D%C3%A4umelinchen-Web-Bi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s://regnum.ru/uploads/pictures/news/2017/03/31/regnum_picture_1490949725337559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57298"/>
            <a:ext cx="6950063" cy="471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653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Почему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назвали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3372" y="714356"/>
            <a:ext cx="474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 рост всего в 1 дюйм = 2,54 см)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5287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появилась на свет?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171448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ячменного зерна вырос цветок, похожий на тюльпан)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357430"/>
            <a:ext cx="721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всех, кто хотел жениться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278605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(Сын жабы, жук, крот, эльф)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286124"/>
            <a:ext cx="869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питалась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когда жила в норе полевой мыши?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0958" y="371475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(Зерном)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357826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подарили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эльфы в день свадьбы с королём эльфов?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16" y="6000768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(Крылышки)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1" y="421481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спасла от гибели, а потом она спасла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 несчастного замужества?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2330" y="4857760"/>
            <a:ext cx="1688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(Ласточка)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214290"/>
            <a:ext cx="58394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Снежная королева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s://ped-kopilka.ru/upload/blogs2/2016/7/17030_4d6e7f159c409fd84ada9f887e319e2c.gi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85860"/>
            <a:ext cx="6543700" cy="44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497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зовут главных героев сказки?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2132" y="571480"/>
            <a:ext cx="1971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(Кай и Герда)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71546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разбили ученики тролля и тем самым принесли много бед людям?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5074" y="1714488"/>
            <a:ext cx="1435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(Зеркало)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357430"/>
            <a:ext cx="7691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Кого Герда встретила на своём пути, пока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искала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Кая?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068" y="278605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(Женщину, умеющую колдовать; ворона; Принца и Принцессу; Маленькую разбойницу; Лапландку; Финку)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3786190"/>
            <a:ext cx="6592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него Герда не смогла бы добраться до Кая.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5206" y="4071942"/>
            <a:ext cx="117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(Олень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4572008"/>
            <a:ext cx="451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живёт Снежная Королева?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9190" y="5072074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Лапландии; в Финляндии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72650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Стойкий оловянный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солдатик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s://ped-kopilka.ru/upload/blogs2/2016/7/17030_e284e6d1a1c15d53996b58ad3754ae8e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71678"/>
            <a:ext cx="5000628" cy="390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68408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600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Кто был сыном старой оловянной ложки?</a:t>
            </a:r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2132" y="857232"/>
            <a:ext cx="323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(Оловянный солдатик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6752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 кого влюбился стойкий оловянный солдатик?</a:t>
            </a:r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7950" y="2143116"/>
            <a:ext cx="234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танцовщицу)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786058"/>
            <a:ext cx="697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Какие трудности пришлось испытать солдатику?</a:t>
            </a:r>
            <a:r>
              <a:rPr lang="ru-RU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76" y="3571876"/>
            <a:ext cx="765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(Плыть в бумажной лодке, быть проглоченным рыбой)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572008"/>
            <a:ext cx="678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Где закончил свою жизнь оловянный солдатик?</a:t>
            </a:r>
            <a:r>
              <a:rPr lang="ru-RU" dirty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9454" y="5286388"/>
            <a:ext cx="1360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печке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954</Words>
  <Application>Microsoft Office PowerPoint</Application>
  <PresentationFormat>Экран (4:3)</PresentationFormat>
  <Paragraphs>182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biblioteka</dc:creator>
  <cp:lastModifiedBy>EVM</cp:lastModifiedBy>
  <cp:revision>61</cp:revision>
  <dcterms:created xsi:type="dcterms:W3CDTF">2021-03-11T05:30:44Z</dcterms:created>
  <dcterms:modified xsi:type="dcterms:W3CDTF">2025-03-27T11:39:46Z</dcterms:modified>
</cp:coreProperties>
</file>