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4EBB9-A1AC-9A2C-D612-A917B6F83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CCB516-AB8B-1F49-6802-E9B139272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EF40E-6B3D-13F8-18BE-25C7B281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957BF-4729-9779-D943-B2F3989E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1BBC1-6833-57A7-DEC9-E79B0E9C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2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E3749-61F3-9311-AC64-2586CAB3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BC8E9-A568-2080-9E9D-990327047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810BA-9968-5693-03E0-A7339FD7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589AE-EF88-C511-FC69-AD44F2C5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D5248-D246-7D85-8D84-4A89489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3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BF71F-A141-B7AA-2B85-002DEBA4B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81BF61-48EF-FCEC-3EE1-C9029BB3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11F2C-2E4B-A393-C5B3-3DC3AE0E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121CF-082B-7C1A-B7F0-4FB1DA75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0A3E6-3510-7F20-E45D-5C552196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3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6B494-743F-63AA-C955-55FAFB08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FEB89-8CFD-93EE-1B8E-2B8D87B9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FEAB2-A160-6147-13D8-840A293A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E173E-E810-248F-329E-1D7B9BD2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1652D-AF75-DC24-CCA6-BFD3BEB4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04C8A-D338-92F7-ADF7-348BB657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F11129-418B-4AF3-F55A-5ACC6E64E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78C39-92C3-65C9-1574-4C529D6D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4D321-FADF-2AB6-3B80-B21AE87E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2BE2E-5B9D-6213-A8FF-8F16C8A7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6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587C8-DA43-989D-B887-FC13122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ADD6-E5C2-03A7-ADCF-5ACE20115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B3202B-50F1-B9FE-6C59-62EE85EC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DDD9BD-0DBC-BDF1-EA69-E88DC4CA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E4DB0-95A9-70BE-C94B-CEB573F6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7CBF7-B683-99D3-A2E8-6E76BDD9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4B72A-4549-5FF8-C798-44BBD1F7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8F6C1-1712-927E-BD34-000B6E2B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9481F5-C997-2A23-1644-7AA09EF33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2372B8-7BF4-49FD-E347-06E86D923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E218FE-8418-4568-2B2E-309A413BD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150DE7-D087-AA8A-A733-CBB46A9B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10D444-D67C-CBBA-9149-4019FF6F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A402D8-2A18-E8D7-C351-D45A3A3F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4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57F97-2497-10E2-6F19-E60559BC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F397BC-3DAA-510C-B0DE-03868691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0222DA-4026-A749-6CFB-5EE03693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E94297-385E-E4A3-23E2-018695C6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7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134DF0-CF7D-CD21-6CD6-561DE49F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C09D13-6032-FF38-FB65-2FCABCB7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33875D-7BDC-0897-A91D-61FCA704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1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D83D5-321C-E41B-EB51-CFF40BAB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712B6-B51B-F710-4A94-6B54E20D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197D7-B668-A4AB-3126-1A18C120F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458E5C-889F-E523-1A4E-4A17FED9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E3CE0-8ED8-0C41-4C22-DFD27C87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C0D08-9726-9610-826B-B4D9DD0A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2FB42-E3A0-5FE6-D71E-F113FBB4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096B2A-6DF6-C4D5-BA7B-8A589B816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30DEDD-E319-5BBF-7719-AB0F5F7B1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38FF3-63EB-F249-0646-FD3A74C6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ABB693-B29E-6591-6262-1D92269B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DFB1E8-383D-1383-4968-D30D9943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C4DBB-C5EF-6E69-168A-FE46048E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FACCC9-8A32-36E3-DB58-6AF20AC48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BEA0E-A92C-BD0D-3C04-3958D3D7F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031F-86BA-674B-97C6-28A6AA31CF9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56C2B6-B9C3-5A02-F94D-1808EA2EB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FA26-10D9-B3CA-9015-D2C1410DD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AF60-371A-614A-86AC-9DFAFB198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51AF650-21DB-5339-1C0F-4236DE20870B}"/>
              </a:ext>
            </a:extLst>
          </p:cNvPr>
          <p:cNvSpPr/>
          <p:nvPr/>
        </p:nvSpPr>
        <p:spPr>
          <a:xfrm>
            <a:off x="472907" y="353846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5A339-6434-DEAA-4CC4-6ED3FCF4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1" y="914911"/>
            <a:ext cx="1761507" cy="1472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FDFBF-DC91-5A78-B98D-B1F9D2CC5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4"/>
          <a:stretch>
            <a:fillRect/>
          </a:stretch>
        </p:blipFill>
        <p:spPr>
          <a:xfrm>
            <a:off x="2333579" y="1088214"/>
            <a:ext cx="1472177" cy="11255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7A1DC8-3618-BE66-E571-5F58B6649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4"/>
          <a:stretch>
            <a:fillRect/>
          </a:stretch>
        </p:blipFill>
        <p:spPr>
          <a:xfrm>
            <a:off x="3099204" y="1088214"/>
            <a:ext cx="1472176" cy="112557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7FF359D-7235-763B-2597-A0D50D7BB8A7}"/>
              </a:ext>
            </a:extLst>
          </p:cNvPr>
          <p:cNvSpPr/>
          <p:nvPr/>
        </p:nvSpPr>
        <p:spPr>
          <a:xfrm>
            <a:off x="472907" y="3569252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2DE76-5B83-9DF0-62FC-09232D544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1" y="4001909"/>
            <a:ext cx="1319005" cy="14357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24C980-79D3-CC69-CEF0-6AA0DBBD5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b="28965"/>
          <a:stretch>
            <a:fillRect/>
          </a:stretch>
        </p:blipFill>
        <p:spPr>
          <a:xfrm>
            <a:off x="2281599" y="4156997"/>
            <a:ext cx="1319005" cy="1032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F16A38-F00F-0B42-ECA7-B30DA6BBB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4"/>
          <a:stretch>
            <a:fillRect/>
          </a:stretch>
        </p:blipFill>
        <p:spPr>
          <a:xfrm>
            <a:off x="3185398" y="4156998"/>
            <a:ext cx="1472177" cy="112557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B18539D-4661-C207-C07A-8E835085D7D6}"/>
              </a:ext>
            </a:extLst>
          </p:cNvPr>
          <p:cNvSpPr/>
          <p:nvPr/>
        </p:nvSpPr>
        <p:spPr>
          <a:xfrm>
            <a:off x="387571" y="6299725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17CBB1D-6120-073C-D1C0-CA66D890494A}"/>
              </a:ext>
            </a:extLst>
          </p:cNvPr>
          <p:cNvSpPr/>
          <p:nvPr/>
        </p:nvSpPr>
        <p:spPr>
          <a:xfrm>
            <a:off x="181994" y="9243845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1BA5D0-EA0B-533E-4B6D-565912835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-1" b="24174"/>
          <a:stretch>
            <a:fillRect/>
          </a:stretch>
        </p:blipFill>
        <p:spPr>
          <a:xfrm>
            <a:off x="455402" y="6838219"/>
            <a:ext cx="1369919" cy="11833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71AA3-05B6-1A33-5E92-215D6C11A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-1" r="-1" b="-1883"/>
          <a:stretch>
            <a:fillRect/>
          </a:stretch>
        </p:blipFill>
        <p:spPr>
          <a:xfrm>
            <a:off x="1572175" y="7005190"/>
            <a:ext cx="865122" cy="11833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27580E-BC71-DF89-DA84-256E13F0A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b="28965"/>
          <a:stretch>
            <a:fillRect/>
          </a:stretch>
        </p:blipFill>
        <p:spPr>
          <a:xfrm>
            <a:off x="1964988" y="6913663"/>
            <a:ext cx="1319005" cy="10324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7A158B-7E3E-CBE5-73B4-FCDD434D21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9" y="6838219"/>
            <a:ext cx="1320800" cy="1320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935D7F-BF55-FCDA-BB03-456B8337A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4"/>
          <a:stretch>
            <a:fillRect/>
          </a:stretch>
        </p:blipFill>
        <p:spPr>
          <a:xfrm>
            <a:off x="313219" y="9764567"/>
            <a:ext cx="1472177" cy="11255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3D3CA7-6F80-6304-26BA-B51E98F997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b="21941"/>
          <a:stretch>
            <a:fillRect/>
          </a:stretch>
        </p:blipFill>
        <p:spPr>
          <a:xfrm>
            <a:off x="1458762" y="9875300"/>
            <a:ext cx="1080393" cy="8922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969B55B-C5C7-4A7F-9221-5AA2D3B15F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90" y="9656109"/>
            <a:ext cx="1490027" cy="14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1C66B5B-B204-8C5F-61D4-FDD71CD4AEA4}"/>
              </a:ext>
            </a:extLst>
          </p:cNvPr>
          <p:cNvSpPr/>
          <p:nvPr/>
        </p:nvSpPr>
        <p:spPr>
          <a:xfrm>
            <a:off x="1277415" y="473657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C3FE5ED-5BF1-2C1B-4D90-08BFA689C9F7}"/>
              </a:ext>
            </a:extLst>
          </p:cNvPr>
          <p:cNvSpPr/>
          <p:nvPr/>
        </p:nvSpPr>
        <p:spPr>
          <a:xfrm>
            <a:off x="1277414" y="3501691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56A2048-04B6-5CD9-6347-A6636889B372}"/>
              </a:ext>
            </a:extLst>
          </p:cNvPr>
          <p:cNvSpPr/>
          <p:nvPr/>
        </p:nvSpPr>
        <p:spPr>
          <a:xfrm>
            <a:off x="1277414" y="6529725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DB858D-58EC-835B-E557-CECABB9591E3}"/>
              </a:ext>
            </a:extLst>
          </p:cNvPr>
          <p:cNvSpPr/>
          <p:nvPr/>
        </p:nvSpPr>
        <p:spPr>
          <a:xfrm>
            <a:off x="1277414" y="9363657"/>
            <a:ext cx="4303169" cy="2594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013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D32295-DB69-BC35-6B6F-4B79A9CDC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4"/>
          <a:stretch>
            <a:fillRect/>
          </a:stretch>
        </p:blipFill>
        <p:spPr>
          <a:xfrm>
            <a:off x="1277414" y="993979"/>
            <a:ext cx="1472177" cy="11255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C9CFB7-1931-1B88-D952-51EBC85D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3" b="25838"/>
          <a:stretch>
            <a:fillRect/>
          </a:stretch>
        </p:blipFill>
        <p:spPr>
          <a:xfrm>
            <a:off x="2464580" y="911178"/>
            <a:ext cx="1085745" cy="11255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6ADE20-238C-0257-D12D-FF64A7630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-1" b="24174"/>
          <a:stretch>
            <a:fillRect/>
          </a:stretch>
        </p:blipFill>
        <p:spPr>
          <a:xfrm>
            <a:off x="3079761" y="925132"/>
            <a:ext cx="1369919" cy="11833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E9B0E9-3AAF-4299-E142-F5024C8DD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36613"/>
          <a:stretch>
            <a:fillRect/>
          </a:stretch>
        </p:blipFill>
        <p:spPr>
          <a:xfrm>
            <a:off x="4165506" y="993979"/>
            <a:ext cx="1177711" cy="11833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6DAC04-59CA-F2C0-9577-687A84102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6" b="21338"/>
          <a:stretch>
            <a:fillRect/>
          </a:stretch>
        </p:blipFill>
        <p:spPr>
          <a:xfrm>
            <a:off x="901752" y="3716683"/>
            <a:ext cx="2228850" cy="14668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15A87F-2343-C458-57E6-9000562D7B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98" y="4138445"/>
            <a:ext cx="1320800" cy="1320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E5DF71-BE2C-4F45-C146-703710563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b="29469"/>
          <a:stretch>
            <a:fillRect/>
          </a:stretch>
        </p:blipFill>
        <p:spPr>
          <a:xfrm>
            <a:off x="3822164" y="3898822"/>
            <a:ext cx="1974850" cy="14668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E1EE1E-C00B-56D5-D29C-A760FDD3A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4"/>
          <a:stretch>
            <a:fillRect/>
          </a:stretch>
        </p:blipFill>
        <p:spPr>
          <a:xfrm>
            <a:off x="1249962" y="7309409"/>
            <a:ext cx="1472177" cy="11255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9E7C07-6C83-BFC9-1492-8EB6CE5EA5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87" y="6744717"/>
            <a:ext cx="2254954" cy="22549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FCA5ED9-93EE-7EB7-2EC4-C27BAD13C4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b="29386"/>
          <a:stretch>
            <a:fillRect/>
          </a:stretch>
        </p:blipFill>
        <p:spPr>
          <a:xfrm>
            <a:off x="1183284" y="9985153"/>
            <a:ext cx="1281296" cy="9215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4E7E2-380F-5623-3262-7082957E7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4"/>
          <a:stretch>
            <a:fillRect/>
          </a:stretch>
        </p:blipFill>
        <p:spPr>
          <a:xfrm>
            <a:off x="1858808" y="9870412"/>
            <a:ext cx="1472176" cy="11255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AB56255-06D7-55C0-C839-D1C1D8695E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25" y="9753067"/>
            <a:ext cx="2254557" cy="15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61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Бредихина</dc:creator>
  <cp:lastModifiedBy>Елена Бредихина</cp:lastModifiedBy>
  <cp:revision>3</cp:revision>
  <dcterms:created xsi:type="dcterms:W3CDTF">2025-05-19T20:58:47Z</dcterms:created>
  <dcterms:modified xsi:type="dcterms:W3CDTF">2025-05-19T21:46:43Z</dcterms:modified>
</cp:coreProperties>
</file>