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2A2F0-18DE-4507-BBD4-ED865F0DC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29B518-573C-4883-93BC-B04320A79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4D7531-12FA-4ADA-BB64-F50DDAC9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D801C-789C-484A-B548-C82A15FE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A3226-8846-4459-AFC4-6E4DC328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CC100-19FB-499E-8716-14DC0AA2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4DBBBA-1C56-4983-983E-AC01DD7A0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79D9D-E97C-4540-998D-935994C6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B463A-CA48-4BC7-9E60-7AEC24A8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8F364-FD1A-4D4A-838E-56B6EBE4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6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A6857-F215-472E-9F0A-88BA0B9F3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5C56D0-6861-4E40-A02E-2DEBD7227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CDE03-A10D-4121-AB25-8F9F31B5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8F27A-C251-412B-963E-9ADFA047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956E0-6A75-4EB8-8083-9CAF3C5C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C303-3C12-408C-B047-F09FA33A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21054-9CFA-446E-8E7B-5779762E4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D3B49-0716-497D-B259-7ECEC8EEA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3580F-33DA-4F4F-AC81-E101B559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DE14BC-18A9-4473-9DD3-85472BC0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8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041AA-FFC4-48BC-892A-D70C826B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A49294-580B-4ED7-AB44-F14CDC50B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A4159-28C9-4E25-BD1F-D8A57311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C5854-96E1-4AEC-8D8A-08173646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6ACA7-5EDF-4B52-8327-838AA54B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328E-48BA-4FCA-9CD3-638D8A8D9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3906B-527A-4DC4-8B67-4A904B425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F79878-CCDF-4005-B384-858F624F2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00827-387C-467B-A5A0-7E8514B9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374DDA-0F32-4B38-8E59-17437C1F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006BD9-7CA8-4CE7-9DC5-8755F3EC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D012A-EAEB-4130-ADE6-C07CCC44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169E47-3C16-4782-AF05-814004B0B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EA451D-3A45-468A-BAD6-F2B09354B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157AC0-72C5-4DC4-991D-C58F9584C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6EB9AB-D2ED-4652-81E2-BE99F860D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46EE92-3A75-4C32-AC37-E1F691F0D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B5942C-4249-4827-91B0-E2035219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DE6BFF-63BA-4A7D-BDB9-8F7BE402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7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E3A3B-B1D8-4009-8B55-E16F4527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791E93-5EE7-45CF-BA21-4687F08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7CBC1D-F328-4F3C-964A-776488F64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C58588-D7A6-4E91-83A7-03ADA5C9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4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3483BB-61B0-45DB-B75D-CD851F65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17DAE2-24D6-460F-88D4-AB62202C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8EEFCA-F1D3-4A4B-AA2E-A48D11BD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7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B7005-6A20-4440-B618-FE0B44F6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5B5FA-FFAD-413A-B87C-7C40C987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4E04DF-95D1-4F84-A37E-626E1650B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D5A39E-1F48-42F4-B565-398CEBDC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3721A-9A0D-4069-8240-BEFE9913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95614-E73B-4589-81A2-0C4134D0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7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2B08-CCEE-4A89-BADB-A39B5C71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A9AA94-B9D4-4556-9C14-3597979C5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DDE549-80F1-43B9-A921-696902ACF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E92183-467E-42F5-A3AD-504436C8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729339-C29A-4672-A0C7-B198D64E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05B50B-C98F-4956-A862-1D070D81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1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EA0B1-4A1D-4C81-B7D1-F115C939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2B72B-4527-4A18-B642-236EDE80D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240E4-FF59-4DC5-8C2A-5155DDF05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9F5D-A71A-4F2D-824F-4256D4EC9E2A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412885-89FD-4B4A-A97E-2DD7FBD75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BBA80-F491-4A59-8E22-986E32503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A90F-0FC9-4DE2-9083-AA2CFF35B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3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C97CF5E-2B22-4A4E-B948-46C626154FF6}"/>
              </a:ext>
            </a:extLst>
          </p:cNvPr>
          <p:cNvCxnSpPr/>
          <p:nvPr/>
        </p:nvCxnSpPr>
        <p:spPr>
          <a:xfrm>
            <a:off x="0" y="343276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34F0D2EE-6636-4C33-983C-9F50E309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0" y="131006"/>
            <a:ext cx="1210344" cy="15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8968CE57-EEF1-4B3C-ABF8-C841BBA1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66" y="79510"/>
            <a:ext cx="1369381" cy="16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6BAF9-3A71-47B4-AC37-4B3F20E63551}"/>
              </a:ext>
            </a:extLst>
          </p:cNvPr>
          <p:cNvSpPr/>
          <p:nvPr/>
        </p:nvSpPr>
        <p:spPr>
          <a:xfrm>
            <a:off x="1461051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94DE9E-2075-4E46-8334-6AE8B2C9F752}"/>
              </a:ext>
            </a:extLst>
          </p:cNvPr>
          <p:cNvSpPr/>
          <p:nvPr/>
        </p:nvSpPr>
        <p:spPr>
          <a:xfrm>
            <a:off x="3740425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CA2AA0-C30D-4EDB-B38C-4AF4A5219345}"/>
              </a:ext>
            </a:extLst>
          </p:cNvPr>
          <p:cNvSpPr/>
          <p:nvPr/>
        </p:nvSpPr>
        <p:spPr>
          <a:xfrm>
            <a:off x="6019799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BCA176-0A3A-4D80-99AA-3C7F6DA24473}"/>
              </a:ext>
            </a:extLst>
          </p:cNvPr>
          <p:cNvSpPr/>
          <p:nvPr/>
        </p:nvSpPr>
        <p:spPr>
          <a:xfrm>
            <a:off x="8299173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40B20067-FE6D-47F1-966C-8936D361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929750" y="386944"/>
            <a:ext cx="1648859" cy="12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8E5930DF-E8A4-4DEA-B3F1-8D45F15E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65" y="193823"/>
            <a:ext cx="1013792" cy="15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00A99B-5B71-479A-B85B-D0F8E38D4CA3}"/>
              </a:ext>
            </a:extLst>
          </p:cNvPr>
          <p:cNvSpPr/>
          <p:nvPr/>
        </p:nvSpPr>
        <p:spPr>
          <a:xfrm>
            <a:off x="1461051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036355-63ED-4F30-B8F9-EC96F59DE8F5}"/>
              </a:ext>
            </a:extLst>
          </p:cNvPr>
          <p:cNvSpPr/>
          <p:nvPr/>
        </p:nvSpPr>
        <p:spPr>
          <a:xfrm>
            <a:off x="3740425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15923D-F650-49EE-AE94-31E6DE9D0F9C}"/>
              </a:ext>
            </a:extLst>
          </p:cNvPr>
          <p:cNvSpPr/>
          <p:nvPr/>
        </p:nvSpPr>
        <p:spPr>
          <a:xfrm>
            <a:off x="6019799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0976D2-5CF9-4321-9865-1278F8274ACE}"/>
              </a:ext>
            </a:extLst>
          </p:cNvPr>
          <p:cNvSpPr/>
          <p:nvPr/>
        </p:nvSpPr>
        <p:spPr>
          <a:xfrm>
            <a:off x="8299173" y="5272705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Picture background">
            <a:extLst>
              <a:ext uri="{FF2B5EF4-FFF2-40B4-BE49-F238E27FC236}">
                <a16:creationId xmlns:a16="http://schemas.microsoft.com/office/drawing/2014/main" id="{D1256B98-D93B-494B-9D25-834C62DB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97" y="3752840"/>
            <a:ext cx="1373107" cy="13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>
            <a:extLst>
              <a:ext uri="{FF2B5EF4-FFF2-40B4-BE49-F238E27FC236}">
                <a16:creationId xmlns:a16="http://schemas.microsoft.com/office/drawing/2014/main" id="{39C79F19-6247-415D-A9DC-BBDA3A8D4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78" y="3752841"/>
            <a:ext cx="1681433" cy="13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>
            <a:extLst>
              <a:ext uri="{FF2B5EF4-FFF2-40B4-BE49-F238E27FC236}">
                <a16:creationId xmlns:a16="http://schemas.microsoft.com/office/drawing/2014/main" id="{1D936D31-E553-41B0-9DD0-5250B9BC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49177"/>
            <a:ext cx="1268896" cy="12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id="{91DA030A-EE0C-4B48-B36D-4E4EBBADD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06" y="3607041"/>
            <a:ext cx="1268896" cy="1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C97CF5E-2B22-4A4E-B948-46C626154FF6}"/>
              </a:ext>
            </a:extLst>
          </p:cNvPr>
          <p:cNvCxnSpPr/>
          <p:nvPr/>
        </p:nvCxnSpPr>
        <p:spPr>
          <a:xfrm>
            <a:off x="0" y="343276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6BAF9-3A71-47B4-AC37-4B3F20E63551}"/>
              </a:ext>
            </a:extLst>
          </p:cNvPr>
          <p:cNvSpPr/>
          <p:nvPr/>
        </p:nvSpPr>
        <p:spPr>
          <a:xfrm>
            <a:off x="1461051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94DE9E-2075-4E46-8334-6AE8B2C9F752}"/>
              </a:ext>
            </a:extLst>
          </p:cNvPr>
          <p:cNvSpPr/>
          <p:nvPr/>
        </p:nvSpPr>
        <p:spPr>
          <a:xfrm>
            <a:off x="3740425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CA2AA0-C30D-4EDB-B38C-4AF4A5219345}"/>
              </a:ext>
            </a:extLst>
          </p:cNvPr>
          <p:cNvSpPr/>
          <p:nvPr/>
        </p:nvSpPr>
        <p:spPr>
          <a:xfrm>
            <a:off x="6019799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BCA176-0A3A-4D80-99AA-3C7F6DA24473}"/>
              </a:ext>
            </a:extLst>
          </p:cNvPr>
          <p:cNvSpPr/>
          <p:nvPr/>
        </p:nvSpPr>
        <p:spPr>
          <a:xfrm>
            <a:off x="8299173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00A99B-5B71-479A-B85B-D0F8E38D4CA3}"/>
              </a:ext>
            </a:extLst>
          </p:cNvPr>
          <p:cNvSpPr/>
          <p:nvPr/>
        </p:nvSpPr>
        <p:spPr>
          <a:xfrm>
            <a:off x="1461051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036355-63ED-4F30-B8F9-EC96F59DE8F5}"/>
              </a:ext>
            </a:extLst>
          </p:cNvPr>
          <p:cNvSpPr/>
          <p:nvPr/>
        </p:nvSpPr>
        <p:spPr>
          <a:xfrm>
            <a:off x="3740425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15923D-F650-49EE-AE94-31E6DE9D0F9C}"/>
              </a:ext>
            </a:extLst>
          </p:cNvPr>
          <p:cNvSpPr/>
          <p:nvPr/>
        </p:nvSpPr>
        <p:spPr>
          <a:xfrm>
            <a:off x="6019799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0976D2-5CF9-4321-9865-1278F8274ACE}"/>
              </a:ext>
            </a:extLst>
          </p:cNvPr>
          <p:cNvSpPr/>
          <p:nvPr/>
        </p:nvSpPr>
        <p:spPr>
          <a:xfrm>
            <a:off x="8299173" y="5272705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98CEF1F-7DEA-4A70-8498-6C705DF3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51" y="489281"/>
            <a:ext cx="1596365" cy="12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BD21AFDE-A5B3-4769-99D3-585908EE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25" y="110183"/>
            <a:ext cx="1669695" cy="16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3942B206-9494-48EE-A0CB-E202D51A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1" y="285076"/>
            <a:ext cx="1468762" cy="151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ECE64242-655C-4365-A24C-58DE4772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74" y="385448"/>
            <a:ext cx="1743360" cy="13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BE6A2185-2BCC-4455-B047-E90F7E36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51" y="3768184"/>
            <a:ext cx="1440137" cy="13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id="{74C51A80-A8B6-4A9C-96EA-C376087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19" y="4125612"/>
            <a:ext cx="1221974" cy="94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icture background">
            <a:extLst>
              <a:ext uri="{FF2B5EF4-FFF2-40B4-BE49-F238E27FC236}">
                <a16:creationId xmlns:a16="http://schemas.microsoft.com/office/drawing/2014/main" id="{2AEFFBCE-5441-4F80-8793-CEC8167E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05" y="3564962"/>
            <a:ext cx="1853110" cy="178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icture background">
            <a:extLst>
              <a:ext uri="{FF2B5EF4-FFF2-40B4-BE49-F238E27FC236}">
                <a16:creationId xmlns:a16="http://schemas.microsoft.com/office/drawing/2014/main" id="{8DA8FA84-3F5B-42CA-88F3-5AAED0C0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94" y="3617647"/>
            <a:ext cx="1665719" cy="15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1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C97CF5E-2B22-4A4E-B948-46C626154FF6}"/>
              </a:ext>
            </a:extLst>
          </p:cNvPr>
          <p:cNvCxnSpPr/>
          <p:nvPr/>
        </p:nvCxnSpPr>
        <p:spPr>
          <a:xfrm>
            <a:off x="0" y="343276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6BAF9-3A71-47B4-AC37-4B3F20E63551}"/>
              </a:ext>
            </a:extLst>
          </p:cNvPr>
          <p:cNvSpPr/>
          <p:nvPr/>
        </p:nvSpPr>
        <p:spPr>
          <a:xfrm>
            <a:off x="1461051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94DE9E-2075-4E46-8334-6AE8B2C9F752}"/>
              </a:ext>
            </a:extLst>
          </p:cNvPr>
          <p:cNvSpPr/>
          <p:nvPr/>
        </p:nvSpPr>
        <p:spPr>
          <a:xfrm>
            <a:off x="3740425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CA2AA0-C30D-4EDB-B38C-4AF4A5219345}"/>
              </a:ext>
            </a:extLst>
          </p:cNvPr>
          <p:cNvSpPr/>
          <p:nvPr/>
        </p:nvSpPr>
        <p:spPr>
          <a:xfrm>
            <a:off x="6019799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BCA176-0A3A-4D80-99AA-3C7F6DA24473}"/>
              </a:ext>
            </a:extLst>
          </p:cNvPr>
          <p:cNvSpPr/>
          <p:nvPr/>
        </p:nvSpPr>
        <p:spPr>
          <a:xfrm>
            <a:off x="8299173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00A99B-5B71-479A-B85B-D0F8E38D4CA3}"/>
              </a:ext>
            </a:extLst>
          </p:cNvPr>
          <p:cNvSpPr/>
          <p:nvPr/>
        </p:nvSpPr>
        <p:spPr>
          <a:xfrm>
            <a:off x="1461051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036355-63ED-4F30-B8F9-EC96F59DE8F5}"/>
              </a:ext>
            </a:extLst>
          </p:cNvPr>
          <p:cNvSpPr/>
          <p:nvPr/>
        </p:nvSpPr>
        <p:spPr>
          <a:xfrm>
            <a:off x="3740425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15923D-F650-49EE-AE94-31E6DE9D0F9C}"/>
              </a:ext>
            </a:extLst>
          </p:cNvPr>
          <p:cNvSpPr/>
          <p:nvPr/>
        </p:nvSpPr>
        <p:spPr>
          <a:xfrm>
            <a:off x="6019799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0976D2-5CF9-4321-9865-1278F8274ACE}"/>
              </a:ext>
            </a:extLst>
          </p:cNvPr>
          <p:cNvSpPr/>
          <p:nvPr/>
        </p:nvSpPr>
        <p:spPr>
          <a:xfrm>
            <a:off x="8299173" y="5272705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711A20D6-4C37-4128-9D0B-6F8B5819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1780" y="440204"/>
            <a:ext cx="1658033" cy="125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Picture background">
            <a:extLst>
              <a:ext uri="{FF2B5EF4-FFF2-40B4-BE49-F238E27FC236}">
                <a16:creationId xmlns:a16="http://schemas.microsoft.com/office/drawing/2014/main" id="{90B24806-4501-43C6-8E48-B1ECBF92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20" y="131006"/>
            <a:ext cx="1665719" cy="15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Picture background">
            <a:extLst>
              <a:ext uri="{FF2B5EF4-FFF2-40B4-BE49-F238E27FC236}">
                <a16:creationId xmlns:a16="http://schemas.microsoft.com/office/drawing/2014/main" id="{21F9527B-EAA2-48AF-82F5-B4E503CC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89" y="344020"/>
            <a:ext cx="1681433" cy="13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Picture background">
            <a:extLst>
              <a:ext uri="{FF2B5EF4-FFF2-40B4-BE49-F238E27FC236}">
                <a16:creationId xmlns:a16="http://schemas.microsoft.com/office/drawing/2014/main" id="{FB1318F0-4DDD-431D-A71F-9969BDC5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74" y="385448"/>
            <a:ext cx="1743360" cy="13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Picture background">
            <a:extLst>
              <a:ext uri="{FF2B5EF4-FFF2-40B4-BE49-F238E27FC236}">
                <a16:creationId xmlns:a16="http://schemas.microsoft.com/office/drawing/2014/main" id="{EC36FD96-CCC5-41F6-A5E9-513C9703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31" y="4039345"/>
            <a:ext cx="1333662" cy="10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icture background">
            <a:extLst>
              <a:ext uri="{FF2B5EF4-FFF2-40B4-BE49-F238E27FC236}">
                <a16:creationId xmlns:a16="http://schemas.microsoft.com/office/drawing/2014/main" id="{CD621B90-2698-42C0-8695-A9129DBD2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256375" y="3944340"/>
            <a:ext cx="1648859" cy="12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01634D31-B67E-4D8A-916C-FA0B83F2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72" y="3748706"/>
            <a:ext cx="1176337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>
            <a:extLst>
              <a:ext uri="{FF2B5EF4-FFF2-40B4-BE49-F238E27FC236}">
                <a16:creationId xmlns:a16="http://schemas.microsoft.com/office/drawing/2014/main" id="{82358D36-B395-4314-B12B-634C477E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22" y="3647167"/>
            <a:ext cx="1580217" cy="14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5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C97CF5E-2B22-4A4E-B948-46C626154FF6}"/>
              </a:ext>
            </a:extLst>
          </p:cNvPr>
          <p:cNvCxnSpPr/>
          <p:nvPr/>
        </p:nvCxnSpPr>
        <p:spPr>
          <a:xfrm>
            <a:off x="0" y="343276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6BAF9-3A71-47B4-AC37-4B3F20E63551}"/>
              </a:ext>
            </a:extLst>
          </p:cNvPr>
          <p:cNvSpPr/>
          <p:nvPr/>
        </p:nvSpPr>
        <p:spPr>
          <a:xfrm>
            <a:off x="1461051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94DE9E-2075-4E46-8334-6AE8B2C9F752}"/>
              </a:ext>
            </a:extLst>
          </p:cNvPr>
          <p:cNvSpPr/>
          <p:nvPr/>
        </p:nvSpPr>
        <p:spPr>
          <a:xfrm>
            <a:off x="3740425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CA2AA0-C30D-4EDB-B38C-4AF4A5219345}"/>
              </a:ext>
            </a:extLst>
          </p:cNvPr>
          <p:cNvSpPr/>
          <p:nvPr/>
        </p:nvSpPr>
        <p:spPr>
          <a:xfrm>
            <a:off x="6019799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BCA176-0A3A-4D80-99AA-3C7F6DA24473}"/>
              </a:ext>
            </a:extLst>
          </p:cNvPr>
          <p:cNvSpPr/>
          <p:nvPr/>
        </p:nvSpPr>
        <p:spPr>
          <a:xfrm>
            <a:off x="8299173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00A99B-5B71-479A-B85B-D0F8E38D4CA3}"/>
              </a:ext>
            </a:extLst>
          </p:cNvPr>
          <p:cNvSpPr/>
          <p:nvPr/>
        </p:nvSpPr>
        <p:spPr>
          <a:xfrm>
            <a:off x="1461051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036355-63ED-4F30-B8F9-EC96F59DE8F5}"/>
              </a:ext>
            </a:extLst>
          </p:cNvPr>
          <p:cNvSpPr/>
          <p:nvPr/>
        </p:nvSpPr>
        <p:spPr>
          <a:xfrm>
            <a:off x="3740425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15923D-F650-49EE-AE94-31E6DE9D0F9C}"/>
              </a:ext>
            </a:extLst>
          </p:cNvPr>
          <p:cNvSpPr/>
          <p:nvPr/>
        </p:nvSpPr>
        <p:spPr>
          <a:xfrm>
            <a:off x="6019799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0976D2-5CF9-4321-9865-1278F8274ACE}"/>
              </a:ext>
            </a:extLst>
          </p:cNvPr>
          <p:cNvSpPr/>
          <p:nvPr/>
        </p:nvSpPr>
        <p:spPr>
          <a:xfrm>
            <a:off x="8299173" y="5272705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0" descr="Picture background">
            <a:extLst>
              <a:ext uri="{FF2B5EF4-FFF2-40B4-BE49-F238E27FC236}">
                <a16:creationId xmlns:a16="http://schemas.microsoft.com/office/drawing/2014/main" id="{8F9E7E73-8CEC-41E7-BB44-A9306C8C4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36" y="346328"/>
            <a:ext cx="1013792" cy="15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icture background">
            <a:extLst>
              <a:ext uri="{FF2B5EF4-FFF2-40B4-BE49-F238E27FC236}">
                <a16:creationId xmlns:a16="http://schemas.microsoft.com/office/drawing/2014/main" id="{BD013536-8DB4-4434-92F2-ADAC52F31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32" y="662627"/>
            <a:ext cx="1333662" cy="10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icture background">
            <a:extLst>
              <a:ext uri="{FF2B5EF4-FFF2-40B4-BE49-F238E27FC236}">
                <a16:creationId xmlns:a16="http://schemas.microsoft.com/office/drawing/2014/main" id="{71D38EC7-9FF0-4BE7-ACF1-93102252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904"/>
            <a:ext cx="1369381" cy="16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5D12C24-6C6E-4348-8851-378273D5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566" y="505389"/>
            <a:ext cx="1468762" cy="11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A10BA2C-9562-4EF5-A5BB-59C64568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51" y="3743976"/>
            <a:ext cx="1468762" cy="147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icture background">
            <a:extLst>
              <a:ext uri="{FF2B5EF4-FFF2-40B4-BE49-F238E27FC236}">
                <a16:creationId xmlns:a16="http://schemas.microsoft.com/office/drawing/2014/main" id="{C7399A03-02E6-483A-836A-4E2F05386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25" y="3912230"/>
            <a:ext cx="1681433" cy="13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Picture background">
            <a:extLst>
              <a:ext uri="{FF2B5EF4-FFF2-40B4-BE49-F238E27FC236}">
                <a16:creationId xmlns:a16="http://schemas.microsoft.com/office/drawing/2014/main" id="{11C36643-F724-4AAD-A5E4-6C53DEF9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90" y="3857064"/>
            <a:ext cx="1373107" cy="13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Picture background">
            <a:extLst>
              <a:ext uri="{FF2B5EF4-FFF2-40B4-BE49-F238E27FC236}">
                <a16:creationId xmlns:a16="http://schemas.microsoft.com/office/drawing/2014/main" id="{7E0BF9F7-88BA-48C2-8BEB-2E6DA91C5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67" y="3857064"/>
            <a:ext cx="1743360" cy="13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3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C97CF5E-2B22-4A4E-B948-46C626154FF6}"/>
              </a:ext>
            </a:extLst>
          </p:cNvPr>
          <p:cNvCxnSpPr/>
          <p:nvPr/>
        </p:nvCxnSpPr>
        <p:spPr>
          <a:xfrm>
            <a:off x="0" y="343276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E6BAF9-3A71-47B4-AC37-4B3F20E63551}"/>
              </a:ext>
            </a:extLst>
          </p:cNvPr>
          <p:cNvSpPr/>
          <p:nvPr/>
        </p:nvSpPr>
        <p:spPr>
          <a:xfrm>
            <a:off x="1461051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194DE9E-2075-4E46-8334-6AE8B2C9F752}"/>
              </a:ext>
            </a:extLst>
          </p:cNvPr>
          <p:cNvSpPr/>
          <p:nvPr/>
        </p:nvSpPr>
        <p:spPr>
          <a:xfrm>
            <a:off x="3740425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6CA2AA0-C30D-4EDB-B38C-4AF4A5219345}"/>
              </a:ext>
            </a:extLst>
          </p:cNvPr>
          <p:cNvSpPr/>
          <p:nvPr/>
        </p:nvSpPr>
        <p:spPr>
          <a:xfrm>
            <a:off x="6019799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1BCA176-0A3A-4D80-99AA-3C7F6DA24473}"/>
              </a:ext>
            </a:extLst>
          </p:cNvPr>
          <p:cNvSpPr/>
          <p:nvPr/>
        </p:nvSpPr>
        <p:spPr>
          <a:xfrm>
            <a:off x="8299173" y="1867016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300A99B-5B71-479A-B85B-D0F8E38D4CA3}"/>
              </a:ext>
            </a:extLst>
          </p:cNvPr>
          <p:cNvSpPr/>
          <p:nvPr/>
        </p:nvSpPr>
        <p:spPr>
          <a:xfrm>
            <a:off x="1461051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036355-63ED-4F30-B8F9-EC96F59DE8F5}"/>
              </a:ext>
            </a:extLst>
          </p:cNvPr>
          <p:cNvSpPr/>
          <p:nvPr/>
        </p:nvSpPr>
        <p:spPr>
          <a:xfrm>
            <a:off x="3740425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15923D-F650-49EE-AE94-31E6DE9D0F9C}"/>
              </a:ext>
            </a:extLst>
          </p:cNvPr>
          <p:cNvSpPr/>
          <p:nvPr/>
        </p:nvSpPr>
        <p:spPr>
          <a:xfrm>
            <a:off x="6019799" y="5335522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70976D2-5CF9-4321-9865-1278F8274ACE}"/>
              </a:ext>
            </a:extLst>
          </p:cNvPr>
          <p:cNvSpPr/>
          <p:nvPr/>
        </p:nvSpPr>
        <p:spPr>
          <a:xfrm>
            <a:off x="8299173" y="5272705"/>
            <a:ext cx="1468762" cy="1391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CB5A2C0-6FE5-4805-9658-FC4E4925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76" y="401757"/>
            <a:ext cx="1290983" cy="12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icture background">
            <a:extLst>
              <a:ext uri="{FF2B5EF4-FFF2-40B4-BE49-F238E27FC236}">
                <a16:creationId xmlns:a16="http://schemas.microsoft.com/office/drawing/2014/main" id="{B3164632-B9B6-44BF-9959-9FF7C2F5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25" y="473910"/>
            <a:ext cx="1681433" cy="13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Picture background">
            <a:extLst>
              <a:ext uri="{FF2B5EF4-FFF2-40B4-BE49-F238E27FC236}">
                <a16:creationId xmlns:a16="http://schemas.microsoft.com/office/drawing/2014/main" id="{04E16058-0922-412A-BCEB-27872331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611837"/>
            <a:ext cx="1333662" cy="10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Picture background">
            <a:extLst>
              <a:ext uri="{FF2B5EF4-FFF2-40B4-BE49-F238E27FC236}">
                <a16:creationId xmlns:a16="http://schemas.microsoft.com/office/drawing/2014/main" id="{E252267D-3E36-4A4B-A323-E7F1C3B2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01" y="343358"/>
            <a:ext cx="1743360" cy="13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Picture background">
            <a:extLst>
              <a:ext uri="{FF2B5EF4-FFF2-40B4-BE49-F238E27FC236}">
                <a16:creationId xmlns:a16="http://schemas.microsoft.com/office/drawing/2014/main" id="{76E951F7-36C9-4CFA-A703-5B8FE03D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19" y="3958782"/>
            <a:ext cx="1268896" cy="12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icture background">
            <a:extLst>
              <a:ext uri="{FF2B5EF4-FFF2-40B4-BE49-F238E27FC236}">
                <a16:creationId xmlns:a16="http://schemas.microsoft.com/office/drawing/2014/main" id="{98FE8CCC-9D99-444D-855E-83D45856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32" y="3724888"/>
            <a:ext cx="1580217" cy="14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Picture background">
            <a:extLst>
              <a:ext uri="{FF2B5EF4-FFF2-40B4-BE49-F238E27FC236}">
                <a16:creationId xmlns:a16="http://schemas.microsoft.com/office/drawing/2014/main" id="{85028C87-6E50-44F0-B090-5D9EE0D7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976" y="3777018"/>
            <a:ext cx="1743360" cy="13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B372BA32-ED9F-40C6-9BAD-9CF2B9BB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71" y="3684124"/>
            <a:ext cx="1580217" cy="15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68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2025-05-19T06:52:54Z</dcterms:created>
  <dcterms:modified xsi:type="dcterms:W3CDTF">2025-05-19T07:46:10Z</dcterms:modified>
</cp:coreProperties>
</file>