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1" r:id="rId4"/>
    <p:sldId id="272" r:id="rId5"/>
    <p:sldId id="273" r:id="rId6"/>
    <p:sldId id="274" r:id="rId7"/>
    <p:sldId id="275" r:id="rId8"/>
    <p:sldId id="281" r:id="rId9"/>
    <p:sldId id="286" r:id="rId10"/>
    <p:sldId id="280" r:id="rId11"/>
    <p:sldId id="282" r:id="rId12"/>
    <p:sldId id="284" r:id="rId13"/>
    <p:sldId id="283" r:id="rId14"/>
    <p:sldId id="285" r:id="rId15"/>
    <p:sldId id="278" r:id="rId16"/>
    <p:sldId id="279" r:id="rId17"/>
    <p:sldId id="28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0D8F-4714-41A4-8B67-ADAAC725471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C32-5B70-46B3-8EDD-EE8DFB4BA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0D8F-4714-41A4-8B67-ADAAC725471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C32-5B70-46B3-8EDD-EE8DFB4BA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68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0D8F-4714-41A4-8B67-ADAAC725471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C32-5B70-46B3-8EDD-EE8DFB4BA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0D8F-4714-41A4-8B67-ADAAC725471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C32-5B70-46B3-8EDD-EE8DFB4BA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4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0D8F-4714-41A4-8B67-ADAAC725471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C32-5B70-46B3-8EDD-EE8DFB4BA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7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0D8F-4714-41A4-8B67-ADAAC725471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C32-5B70-46B3-8EDD-EE8DFB4BA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0D8F-4714-41A4-8B67-ADAAC725471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C32-5B70-46B3-8EDD-EE8DFB4BA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4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0D8F-4714-41A4-8B67-ADAAC725471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C32-5B70-46B3-8EDD-EE8DFB4BA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5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0D8F-4714-41A4-8B67-ADAAC725471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C32-5B70-46B3-8EDD-EE8DFB4BA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5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0D8F-4714-41A4-8B67-ADAAC725471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C32-5B70-46B3-8EDD-EE8DFB4BA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6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0D8F-4714-41A4-8B67-ADAAC725471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3C32-5B70-46B3-8EDD-EE8DFB4BA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3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0D8F-4714-41A4-8B67-ADAAC7254712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B3C32-5B70-46B3-8EDD-EE8DFB4BA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6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pinimg.com/originals/a2/c8/e6/a2c8e62da2777caba28f723624961b3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292"/>
            <a:ext cx="12192000" cy="71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pinimg.com/originals/a2/c8/e6/a2c8e62da2777caba28f723624961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108"/>
            <a:ext cx="12192000" cy="71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originals/a2/c8/e6/a2c8e62da2777caba28f723624961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192000" cy="71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52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.pinimg.com/originals/a2/c8/e6/a2c8e62da2777caba28f723624961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1820"/>
            <a:ext cx="3761096" cy="598867"/>
          </a:xfrm>
        </p:spPr>
        <p:txBody>
          <a:bodyPr>
            <a:noAutofit/>
          </a:bodyPr>
          <a:lstStyle/>
          <a:p>
            <a:r>
              <a:rPr lang="ru-RU" sz="3200" dirty="0"/>
              <a:t>Сначала я почистил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картофель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9" y="1690688"/>
            <a:ext cx="3010469" cy="45157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23880" y="5609230"/>
            <a:ext cx="313898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Натер на тёрке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26" y="1091820"/>
            <a:ext cx="2856322" cy="4284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175" y="1091820"/>
            <a:ext cx="2856323" cy="42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8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originals/a2/c8/e6/a2c8e62da2777caba28f723624961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0185" y="541376"/>
            <a:ext cx="4708477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Залил полученную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массу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водой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41" y="1729782"/>
            <a:ext cx="2806890" cy="42103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40795" y="802981"/>
            <a:ext cx="3290068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Размешал ложкой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63" y="1729782"/>
            <a:ext cx="2841057" cy="426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77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.pinimg.com/originals/a2/c8/e6/a2c8e62da2777caba28f723624961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192000" cy="71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9179" y="854927"/>
            <a:ext cx="6096000" cy="2109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Слил воду с ёмкости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осадок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поставил в теплое место для высыхания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5179" y="1986554"/>
            <a:ext cx="4293740" cy="1791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Осадок высох,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превратился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порошок</a:t>
            </a: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белого цвета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03" y="2964735"/>
            <a:ext cx="3373065" cy="22487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712" y="3777814"/>
            <a:ext cx="3209453" cy="21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2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.pinimg.com/originals/a2/c8/e6/a2c8e62da2777caba28f723624961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192000" cy="71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3918" y="876144"/>
            <a:ext cx="2024337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Процедил 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8" y="1498943"/>
            <a:ext cx="2158243" cy="32373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61592" y="1498943"/>
            <a:ext cx="3704604" cy="1224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Отжал оставшуюся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жидкость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61" y="2723894"/>
            <a:ext cx="2194527" cy="32917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05394" y="395147"/>
            <a:ext cx="3808863" cy="1224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Оставил 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жидкость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отстояться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1207" y="1778504"/>
            <a:ext cx="2836171" cy="18907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1206" y="4006573"/>
            <a:ext cx="2836171" cy="189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3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originals/a2/c8/e6/a2c8e62da2777caba28f723624961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7839" y="592368"/>
            <a:ext cx="108363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Крахмал разбавил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холодной водой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влила его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кипящую воду в кастрюле, при помешивании вода стала густеть – получился кисель без вкуса и запаха. 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90" y="2300103"/>
            <a:ext cx="3091787" cy="20611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78" y="3246838"/>
            <a:ext cx="2927445" cy="1951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524" y="4176213"/>
            <a:ext cx="3066766" cy="20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11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a2/c8/e6/a2c8e62da2777caba28f723624961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192000" cy="71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1164" y="1245705"/>
            <a:ext cx="70766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результаты: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Крахмал, который мы приготовил получился белым, без вкуса и запаха.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приготовлении киселя, действительно крахмал даёт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загустение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жидкости.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если мы добавим в кисель соки фруктов, ягод, или сахар, то в нём поменяется вкус и цвет 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97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a2/c8/e6/a2c8e62da2777caba28f723624961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192000" cy="71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8731" y="1609635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эксперимента моя гипотеза подтвердилась крахмал легко и быстро можно приготовить в домашних условиях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09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a2/c8/e6/a2c8e62da2777caba28f723624961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192000" cy="71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7967" y="3223559"/>
            <a:ext cx="10456068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7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 !</a:t>
            </a:r>
            <a:endParaRPr lang="ru-RU" sz="7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0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a2/c8/e6/a2c8e62da2777caba28f723624961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292"/>
            <a:ext cx="12192000" cy="71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Исследовательская деятельность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dirty="0" smtClean="0"/>
              <a:t>«Как получить крахмал </a:t>
            </a:r>
          </a:p>
          <a:p>
            <a:pPr marL="0" indent="0" algn="ctr">
              <a:buNone/>
            </a:pPr>
            <a:r>
              <a:rPr lang="ru-RU" sz="4800" dirty="0" smtClean="0"/>
              <a:t>в домашних условиях»</a:t>
            </a:r>
          </a:p>
          <a:p>
            <a:pPr marL="0" indent="0" algn="ctr">
              <a:buNone/>
            </a:pPr>
            <a:endParaRPr lang="ru-RU" sz="4800" dirty="0"/>
          </a:p>
          <a:p>
            <a:pPr marL="0" indent="0" algn="r">
              <a:buNone/>
            </a:pPr>
            <a:endParaRPr lang="ru-RU" sz="4800" dirty="0"/>
          </a:p>
          <a:p>
            <a:pPr marL="0" indent="0" algn="ctr">
              <a:buNone/>
            </a:pPr>
            <a:r>
              <a:rPr lang="ru-RU" sz="4800" dirty="0" smtClean="0"/>
              <a:t>    </a:t>
            </a:r>
            <a:r>
              <a:rPr lang="ru-RU" sz="3200" dirty="0" smtClean="0"/>
              <a:t> Подготовительная группа: «Колобок» Великий Семён</a:t>
            </a:r>
          </a:p>
          <a:p>
            <a:pPr marL="0" indent="0" algn="ctr">
              <a:buNone/>
            </a:pPr>
            <a:r>
              <a:rPr lang="ru-RU" sz="3200" dirty="0"/>
              <a:t>Руководитель: Новикова Татьяна Николаевна – воспитатель</a:t>
            </a:r>
          </a:p>
          <a:p>
            <a:pPr marL="0" indent="0" algn="r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3184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a2/c8/e6/a2c8e62da2777caba28f723624961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292"/>
            <a:ext cx="12192000" cy="71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6978" y="272955"/>
            <a:ext cx="106389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Введение: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нашей семье мама готовит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разные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вкусные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напитки (компот, сок чай, кисель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коктейль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мы их очень любим,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потому-то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бывают с разными вкусами.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зависит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того вкусы каких фруктов или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ягод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добавлены.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Напитки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поднимают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иммунитет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настроение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утоляют жажду. Как-то раз, когда мама,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пригласила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 кушать и подала нам из напитка – кисель, я пил его медленно, потому что он был густой, меня заинтересовала это, и я спросил у мамы.</a:t>
            </a:r>
            <a:endParaRPr lang="ru-RU" sz="28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Почему все напитки которые ты нам готовишь жидкие, а кисель густой?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903" y="914400"/>
            <a:ext cx="3736074" cy="24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10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a2/c8/e6/a2c8e62da2777caba28f723624961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292"/>
            <a:ext cx="12192000" cy="71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9201" y="556592"/>
            <a:ext cx="1000539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что мама ответила: Всё дело в крахмале, это он дает жидкости густоту.  А что такое крахмал?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Это такой продукт который получают из картофеля и кукурузы проделав несколько процедур. Вообще крахмал производят на заводах, потом продают в магазине. 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стало интересно и тогда я спросил у мамы: У нас же есть картофель, можно ли из него получить крахмал. 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согласилась мне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помочь,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 в домашних условиях из картофеля крахмал. Потом из полученного крахмала приготовить кисель.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a2/c8/e6/a2c8e62da2777caba28f723624961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292"/>
            <a:ext cx="12192000" cy="71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4486" y="715617"/>
            <a:ext cx="9157253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Если люди могут получить крахмал на заводах, а можно ли его получить и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как?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Получение крахмала из картофеля в домашних условиях.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Ознакомиться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историей появления крахмала;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Получить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крахмал в домашних условиях.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Ознакомиться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способами приготовления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киселя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разного вкуса;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6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a2/c8/e6/a2c8e62da2777caba28f723624961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292"/>
            <a:ext cx="12192000" cy="71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2121" y="728870"/>
            <a:ext cx="1070775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хода исследования: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Своё исследование я начал с ознакомления, как и где появился крахмал.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Древней Руси для </a:t>
            </a:r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загустения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жидкости использовали отвары из ржаных, овсяных и пшеничных зёрен. </a:t>
            </a: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Блюда получались кисловатые на вкус серовато-коричневого цвета. Были упругими, напоминающими студень, холодец.</a:t>
            </a:r>
            <a:endParaRPr lang="ru-RU" sz="32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Благодаря Петру I. в России появился первый картофель,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 временем из него научились делать картофельный крахмал и люди стали использовать его в пищу. 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5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a2/c8/e6/a2c8e62da2777caba28f723624961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292"/>
            <a:ext cx="12192000" cy="71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2782" y="1603513"/>
            <a:ext cx="94488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мне рассказала, как проверить, есть ли в картофеле крахмал. Для этого надо разрезать картофель, капнуть на него йод, происходит реакция взаимодействия, если в нём есть крахмал, то картофель образуется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сине - фиолетовое 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окрашивание.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8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originals/a2/c8/e6/a2c8e62da2777caba28f723624961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292"/>
            <a:ext cx="12192000" cy="71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ru-RU" sz="3200" b="1" dirty="0"/>
              <a:t>Для проведения исследования мне понадобилось: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54" y="1825625"/>
            <a:ext cx="2900892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 fontAlgn="base"/>
            <a:r>
              <a:rPr lang="ru-RU" dirty="0"/>
              <a:t>Сырой картофель</a:t>
            </a:r>
          </a:p>
          <a:p>
            <a:pPr lvl="0" fontAlgn="base"/>
            <a:r>
              <a:rPr lang="ru-RU" dirty="0"/>
              <a:t>Йод</a:t>
            </a:r>
          </a:p>
          <a:p>
            <a:pPr lvl="0" fontAlgn="base"/>
            <a:r>
              <a:rPr lang="ru-RU" dirty="0"/>
              <a:t>Марля </a:t>
            </a:r>
          </a:p>
          <a:p>
            <a:pPr lvl="0" fontAlgn="base"/>
            <a:r>
              <a:rPr lang="ru-RU" dirty="0"/>
              <a:t>Стеклянная емкость 2 штуки</a:t>
            </a:r>
          </a:p>
          <a:p>
            <a:pPr lvl="0" fontAlgn="base"/>
            <a:r>
              <a:rPr lang="ru-RU" dirty="0" smtClean="0"/>
              <a:t>Графин с чистой водой</a:t>
            </a:r>
            <a:endParaRPr lang="ru-RU" dirty="0"/>
          </a:p>
          <a:p>
            <a:pPr lvl="0" fontAlgn="base"/>
            <a:r>
              <a:rPr lang="ru-RU" dirty="0" smtClean="0"/>
              <a:t>Воронка </a:t>
            </a:r>
            <a:endParaRPr lang="ru-RU" dirty="0"/>
          </a:p>
          <a:p>
            <a:pPr lvl="0" fontAlgn="base"/>
            <a:r>
              <a:rPr lang="ru-RU" dirty="0"/>
              <a:t>Безопасный нож </a:t>
            </a:r>
            <a:r>
              <a:rPr lang="ru-RU" dirty="0" smtClean="0"/>
              <a:t>для</a:t>
            </a:r>
          </a:p>
          <a:p>
            <a:pPr marL="0" lvl="0" indent="0" fontAlgn="base">
              <a:buNone/>
            </a:pPr>
            <a:r>
              <a:rPr lang="ru-RU" dirty="0" smtClean="0"/>
              <a:t>   чистки </a:t>
            </a:r>
            <a:r>
              <a:rPr lang="ru-RU" dirty="0"/>
              <a:t>картофеля</a:t>
            </a:r>
          </a:p>
          <a:p>
            <a:pPr lvl="0" fontAlgn="base"/>
            <a:r>
              <a:rPr lang="ru-RU" dirty="0"/>
              <a:t>Терка, ложка, кастрюля</a:t>
            </a:r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36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a2/c8/e6/a2c8e62da2777caba28f723624961b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292"/>
            <a:ext cx="12192000" cy="71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9" y="1326106"/>
            <a:ext cx="5308980" cy="3539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82770" y="1934903"/>
            <a:ext cx="6096000" cy="23217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провели эксперимент. Картофель посинел.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Значить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нем есть крахмал. Осталось его выделить.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957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519</Words>
  <Application>Microsoft Office PowerPoint</Application>
  <PresentationFormat>Широкоэкранный</PresentationFormat>
  <Paragraphs>75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Исследовательская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проведения исследования мне понадобилось:</vt:lpstr>
      <vt:lpstr>Презентация PowerPoint</vt:lpstr>
      <vt:lpstr>Сначала я почистил          картофель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Work</cp:lastModifiedBy>
  <cp:revision>28</cp:revision>
  <dcterms:created xsi:type="dcterms:W3CDTF">2023-02-14T04:03:21Z</dcterms:created>
  <dcterms:modified xsi:type="dcterms:W3CDTF">2023-02-15T08:03:47Z</dcterms:modified>
</cp:coreProperties>
</file>