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1" r:id="rId13"/>
    <p:sldId id="273" r:id="rId14"/>
    <p:sldId id="274" r:id="rId15"/>
    <p:sldId id="275" r:id="rId16"/>
    <p:sldId id="285" r:id="rId17"/>
    <p:sldId id="28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D1ABCB-F4FB-4ECD-8B76-8F8DEDD83F46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5752B88-31E9-4894-9DA0-2E300E95E5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1D795-DFBA-4AFF-9687-D0A116EAD159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5F38A-1D29-4601-BBC8-C222A67495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C87DC5-8C76-4E67-8450-92E59AC348A1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01EC3-164F-4B2F-96AC-C8217D62FE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75E7B-6D05-45BA-BD81-E167EABCD118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2C2735A-BC34-4F99-9754-73DC544543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A5936-20E0-46A8-A1E1-6ED320D9E20F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C5BD43-7678-4505-A740-366547AC90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1B7FF9-1D3B-4B4D-8E9E-8B044D6469C9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66977-ADB0-4E8F-8D10-3CD6472BDC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D95E0-9FE5-4EA8-AAD5-3AA41CE7B5C2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FB641DB8-5E5C-4425-9224-267EBAF8D2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0420D1-6B85-4E25-9112-C4B012E66514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375CD-A2C4-4B26-B5BD-AEF4350CF4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59E47-59D8-491A-B4CA-B770CE5D8707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6DAE5-4707-494D-BBC1-4814BD3548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4FEDCA-04B1-49DA-87F9-2009B74EE56E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5A38E-1658-435F-AECF-A8CF97F20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642EE7-6E76-4594-82F9-F4EC955F4184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90165-F940-4BE3-AA1D-43A7AE6ADA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D2CA45E-A1FC-45D0-982F-137E3F0AB07A}" type="datetimeFigureOut">
              <a:rPr lang="ru-RU" smtClean="0"/>
              <a:pPr>
                <a:defRPr/>
              </a:pPr>
              <a:t>07.10.2025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5E8C0EB-9DF8-46F9-86EA-0960B0C582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510/novprospekt.7/0_46e39_19d06ba1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-1035050"/>
            <a:ext cx="47625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z="1200" b="1" smtClean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0"/>
            <a:ext cx="5273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ОСЕНЬ</a:t>
            </a:r>
          </a:p>
        </p:txBody>
      </p:sp>
      <p:pic>
        <p:nvPicPr>
          <p:cNvPr id="2054" name="Picture 4" descr="C:\Users\Samsung\Google Диск\добро\написать\два года\new\картинки осень\654206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48880"/>
            <a:ext cx="79295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Прямоугольник 6"/>
          <p:cNvSpPr>
            <a:spLocks noChangeArrowheads="1"/>
          </p:cNvSpPr>
          <p:nvPr/>
        </p:nvSpPr>
        <p:spPr bwMode="auto">
          <a:xfrm>
            <a:off x="250825" y="188913"/>
            <a:ext cx="612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BCBCBC"/>
                </a:solidFill>
                <a:latin typeface="Calibri" pitchFamily="34" charset="0"/>
              </a:rPr>
              <a:t>.</a:t>
            </a:r>
            <a:r>
              <a:rPr lang="en-US" sz="1600">
                <a:latin typeface="Calibri" pitchFamily="34" charset="0"/>
              </a:rPr>
              <a:t> </a:t>
            </a:r>
            <a:endParaRPr lang="ru-RU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Начинается пора листопада. Листья осыпаются с деревьев и покрывают все вокруг.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2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671888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Users\Samsung\Google Диск\добро\написать\два года\new\картинки осень\1245185886_nature_seasons_autumn_autumn_leaves_01626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20052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C:\Users\Samsung\Google Диск\добро\написать\два года\new\картинки осень\1285753278_osen52.jpg"/>
          <p:cNvPicPr>
            <a:picLocks noChangeAspect="1" noChangeArrowheads="1"/>
          </p:cNvPicPr>
          <p:nvPr/>
        </p:nvPicPr>
        <p:blipFill>
          <a:blip r:embed="rId4" cstate="print"/>
          <a:srcRect l="34616"/>
          <a:stretch>
            <a:fillRect/>
          </a:stretch>
        </p:blipFill>
        <p:spPr bwMode="auto">
          <a:xfrm>
            <a:off x="4859338" y="3789363"/>
            <a:ext cx="2730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Постепенно деревья теряют все свои листья, их ветки остаются совсем голыми. Наступает поздняя осень.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2" descr="C:\Users\Samsung\Google Диск\добро\написать\два года\new\картинки осень\948c2d6a14e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39052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:\Users\Samsung\Google Диск\добро\написать\два года\new\картинки осень\позд осены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571625"/>
            <a:ext cx="4857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Поздней осенью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солнце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выглядывает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редко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дни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становятся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пасмурными</a:t>
            </a:r>
            <a:r>
              <a:rPr lang="ru-RU" sz="2000" dirty="0" smtClean="0"/>
              <a:t>. 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2" descr="C:\Users\Samsung\Google Диск\добро\написать\два года\new\картинки осень\пасмур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457325"/>
            <a:ext cx="82010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Поздней осенью становится еще холоднее. По ночам бывают заморозки - на листьях и траве появляется иней: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3" descr="C:\Users\Samsung\Google Диск\добро\написать\два года\new\картинки осень\zamoroz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1357313"/>
            <a:ext cx="54292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Users\Samsung\Google Диск\добро\написать\два года\new\картинки осень\zamoroz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12875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холода замерзают лужи: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2" descr="C:\Users\Samsung\Google Диск\добро\написать\два года\new\картинки осень\zamoroz9a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3635375"/>
            <a:ext cx="42957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:\Users\Samsung\Google Диск\добро\написать\два года\new\картинки осень\zamoroz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785813"/>
            <a:ext cx="5940425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2" descr="C:\Users\Samsung\Google Диск\добро\написать\два года\new\картинки осень\птиц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571625"/>
            <a:ext cx="50895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C:\Users\Samsung\Google Диск\добро\написать\два года\new\картинки осень\8b9e4fa0629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1571625"/>
            <a:ext cx="44291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C:\Users\Samsung\Google Диск\добро\написать\два года\new\картинки осень\1245185886_nature_seasons_autumn_autumn_leaves_016261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365104"/>
            <a:ext cx="2016586" cy="1512168"/>
          </a:xfrm>
        </p:spPr>
      </p:pic>
      <p:pic>
        <p:nvPicPr>
          <p:cNvPr id="31748" name="Picture 3" descr="C:\Users\Samsung\Google Диск\добро\написать\два года\new\картинки осень\ac7e4aab98d5ce14d69ac77a5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132856"/>
            <a:ext cx="2304256" cy="18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C:\Users\Samsung\Google Диск\добро\написать\два года\new\картинки осень\урожа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AutoShape 11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7" name="AutoShape 13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9" name="Picture 15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1889725" cy="1512168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>
            <a:off x="1979712" y="836712"/>
            <a:ext cx="43204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61" name="Picture 17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88640"/>
            <a:ext cx="1800200" cy="1584176"/>
          </a:xfrm>
          <a:prstGeom prst="rect">
            <a:avLst/>
          </a:prstGeom>
          <a:noFill/>
        </p:spPr>
      </p:pic>
      <p:pic>
        <p:nvPicPr>
          <p:cNvPr id="16" name="Picture 2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-1"/>
            <a:ext cx="1656184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>
            <a:off x="6660232" y="836712"/>
            <a:ext cx="36004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63" name="Picture 19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0"/>
            <a:ext cx="1944216" cy="1844824"/>
          </a:xfrm>
          <a:prstGeom prst="rect">
            <a:avLst/>
          </a:prstGeom>
          <a:noFill/>
        </p:spPr>
      </p:pic>
      <p:pic>
        <p:nvPicPr>
          <p:cNvPr id="31769" name="Picture 25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2132856"/>
            <a:ext cx="2412268" cy="1800200"/>
          </a:xfrm>
          <a:prstGeom prst="rect">
            <a:avLst/>
          </a:prstGeom>
          <a:noFill/>
        </p:spPr>
      </p:pic>
      <p:sp>
        <p:nvSpPr>
          <p:cNvPr id="22" name="Стрелка вправо 21"/>
          <p:cNvSpPr/>
          <p:nvPr/>
        </p:nvSpPr>
        <p:spPr>
          <a:xfrm>
            <a:off x="0" y="2852936"/>
            <a:ext cx="43204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987824" y="2852936"/>
            <a:ext cx="43204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427984" y="836712"/>
            <a:ext cx="43204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71" name="Picture 27" descr="Picture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352" y="2204864"/>
            <a:ext cx="1224136" cy="2016224"/>
          </a:xfrm>
          <a:prstGeom prst="rect">
            <a:avLst/>
          </a:prstGeom>
          <a:noFill/>
        </p:spPr>
      </p:pic>
      <p:pic>
        <p:nvPicPr>
          <p:cNvPr id="31773" name="Picture 29" descr="Picture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2132856"/>
            <a:ext cx="1368152" cy="1958000"/>
          </a:xfrm>
          <a:prstGeom prst="rect">
            <a:avLst/>
          </a:prstGeom>
          <a:noFill/>
        </p:spPr>
      </p:pic>
      <p:sp>
        <p:nvSpPr>
          <p:cNvPr id="26" name="Стрелка вправо 25"/>
          <p:cNvSpPr/>
          <p:nvPr/>
        </p:nvSpPr>
        <p:spPr>
          <a:xfrm>
            <a:off x="5724128" y="2780928"/>
            <a:ext cx="43204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0" y="5013176"/>
            <a:ext cx="32352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75" name="Picture 31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4365104"/>
            <a:ext cx="1944216" cy="1512168"/>
          </a:xfrm>
          <a:prstGeom prst="rect">
            <a:avLst/>
          </a:prstGeom>
          <a:noFill/>
        </p:spPr>
      </p:pic>
      <p:sp>
        <p:nvSpPr>
          <p:cNvPr id="29" name="Стрелка вправо 28"/>
          <p:cNvSpPr/>
          <p:nvPr/>
        </p:nvSpPr>
        <p:spPr>
          <a:xfrm>
            <a:off x="2411760" y="5013176"/>
            <a:ext cx="36004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716016" y="501317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7092280" y="5013176"/>
            <a:ext cx="36004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5" descr="C:\Users\Samsung\Google Диск\добро\написать\два года\new\картинки осень\птиц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4365104"/>
            <a:ext cx="16196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 dirty="0" smtClean="0"/>
              <a:t>Осень - </a:t>
            </a:r>
            <a:r>
              <a:rPr lang="ru-RU" sz="2000" dirty="0" smtClean="0"/>
              <a:t>очень красивое время года! </a:t>
            </a:r>
          </a:p>
        </p:txBody>
      </p:sp>
      <p:pic>
        <p:nvPicPr>
          <p:cNvPr id="32772" name="Picture 3" descr="C:\Users\Samsung\Google Диск\добро\написать\два года\new\картинки осень\3be7f15e6c4d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525" y="1484313"/>
            <a:ext cx="3106738" cy="4525962"/>
          </a:xfrm>
        </p:spPr>
      </p:pic>
      <p:pic>
        <p:nvPicPr>
          <p:cNvPr id="32771" name="Picture 2" descr="C:\Users\Samsung\Google Диск\добро\написать\два года\new\картинки осень\deti_o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495776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076" name="Picture 2" descr="C:\Users\Samsung\Google Диск\добро\написать\два года\new\картинки осень\michigan_hiawatha_national_forest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06489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Листья меняют свой цвет потому, что с наступлением осени солнышко светит все меньше, и им не хватает солнечного цвета, чтобы оставаться зелеными.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2" descr="http://www.greenmama.ru/dn_images/01/66/18/70/1298018025solnishko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41438"/>
            <a:ext cx="17129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http://www.clker.com/cliparts/2/2/e/3/1228428511169123817sivvus_weather_symbols_3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285875"/>
            <a:ext cx="21605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http://img-fotki.yandex.ru/get/5113/111874181.4e/0_8c134_7b03fa1c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1214438"/>
            <a:ext cx="5472113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на улице начинает холодать. Люди одеваются теплее чем летом – в теплые шапки, пальто и куртки, переобуваются в ботинки и сапоги.</a:t>
            </a:r>
          </a:p>
        </p:txBody>
      </p:sp>
      <p:pic>
        <p:nvPicPr>
          <p:cNvPr id="6148" name="Picture 3" descr="C:\Users\Samsung\Google Диск\добро\написать\два года\new\картинки осень\948c2d6a14e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052736"/>
            <a:ext cx="3960440" cy="5739768"/>
          </a:xfrm>
        </p:spPr>
      </p:pic>
      <p:pic>
        <p:nvPicPr>
          <p:cNvPr id="6147" name="Picture 2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95375"/>
            <a:ext cx="3960813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Постепенно дни становятся короче, а ночи длиннее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2" descr="C:\Users\Samsung\Google Диск\добро\написать\два года\new\картинки осень\308_13474725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38134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320480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Вместе с холодами осенью начинаются дожди. Все чаще моросит осенний дождик. </a:t>
            </a:r>
          </a:p>
        </p:txBody>
      </p:sp>
      <p:pic>
        <p:nvPicPr>
          <p:cNvPr id="5" name="Picture 25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1352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Samsung\Google Диск\добро\написать\два года\new\картинки осень\l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716338"/>
            <a:ext cx="47085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Люди ходят под зонтиками, на улице много луж.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1" name="Picture 2" descr="C:\Users\Samsung\Google Диск\добро\написать\два года\new\картинки осень\времена-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7275"/>
            <a:ext cx="3960813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http://photos.lifeisphoto.ru/104/0/1044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052513"/>
            <a:ext cx="4640262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056015" cy="33265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утрам стелются туманы.</a:t>
            </a:r>
          </a:p>
        </p:txBody>
      </p:sp>
      <p:pic>
        <p:nvPicPr>
          <p:cNvPr id="5" name="Picture 2" descr="C:\Users\Samsung\Google Диск\добро\написать\два года\new\картинки осень\туман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63688" y="2132856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 descr="C:\Users\Samsung\Google Диск\добро\написать\два года\new\картинки осень\туман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28" y="332656"/>
            <a:ext cx="54223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Порывы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ветра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срывают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деревьев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желтые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багряные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лиловые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листья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которые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устилают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емлю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пестрым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ковром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 descr="C:\Users\Samsung\Google Диск\добро\написать\два года\new\картинки осень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8085137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244</TotalTime>
  <Words>216</Words>
  <Application>Microsoft Office PowerPoint</Application>
  <PresentationFormat>Экран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Слайд 1</vt:lpstr>
      <vt:lpstr>Слайд 2</vt:lpstr>
      <vt:lpstr>Листья меняют свой цвет потому, что с наступлением осени солнышко светит все меньше, и им не хватает солнечного цвета, чтобы оставаться зелеными.</vt:lpstr>
      <vt:lpstr>Осенью на улице начинает холодать. Люди одеваются теплее чем летом – в теплые шапки, пальто и куртки, переобуваются в ботинки и сапоги.</vt:lpstr>
      <vt:lpstr>Постепенно дни становятся короче, а ночи длиннее..</vt:lpstr>
      <vt:lpstr>Вместе с холодами осенью начинаются дожди. Все чаще моросит осенний дождик. </vt:lpstr>
      <vt:lpstr>Люди ходят под зонтиками, на улице много луж.</vt:lpstr>
      <vt:lpstr>По утрам стелются туманы.</vt:lpstr>
      <vt:lpstr>Порывы ветра срывают с деревьев желтые, багряные и лиловые листья, которые устилают землю пестрым ковром. </vt:lpstr>
      <vt:lpstr>Начинается пора листопада. Листья осыпаются с деревьев и покрывают все вокруг.</vt:lpstr>
      <vt:lpstr>Постепенно деревья теряют все свои листья, их ветки остаются совсем голыми. Наступает поздняя осень.</vt:lpstr>
      <vt:lpstr>Поздней осенью солнце выглядывает редко, дни становятся пасмурными. </vt:lpstr>
      <vt:lpstr>Поздней осенью становится еще холоднее. По ночам бывают заморозки - на листьях и траве появляется иней:</vt:lpstr>
      <vt:lpstr>От холода замерзают лужи:</vt:lpstr>
      <vt:lpstr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vt:lpstr>
      <vt:lpstr>Слайд 16</vt:lpstr>
      <vt:lpstr>Осень - очень красивое время года!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PC</cp:lastModifiedBy>
  <cp:revision>26</cp:revision>
  <dcterms:created xsi:type="dcterms:W3CDTF">2012-09-26T17:43:06Z</dcterms:created>
  <dcterms:modified xsi:type="dcterms:W3CDTF">2025-10-07T08:36:35Z</dcterms:modified>
</cp:coreProperties>
</file>