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71" r:id="rId5"/>
    <p:sldId id="257" r:id="rId6"/>
    <p:sldId id="272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2533D2-A3BE-457A-93BA-61B449D94F5B}" type="datetimeFigureOut">
              <a:rPr lang="ru-RU" smtClean="0"/>
              <a:pPr/>
              <a:t>07.10.2025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F6AEFF-55F1-4F6C-85AA-BC4F5B3BE3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xphoto.ru/component/option,com_datsogallery/Itemid,12/func,detail/catid,20/id,4458/" TargetMode="External"/><Relationship Id="rId13" Type="http://schemas.openxmlformats.org/officeDocument/2006/relationships/image" Target="../media/image22.jpeg"/><Relationship Id="rId18" Type="http://schemas.openxmlformats.org/officeDocument/2006/relationships/hyperlink" Target="http://www.nikblo.ru/WO/detroyt_rubidus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hyperlink" Target="http://www.lxphoto.ru/component/option,com_datsogallery/Itemid,12/func,detail/catid,19/id,4456/" TargetMode="External"/><Relationship Id="rId17" Type="http://schemas.openxmlformats.org/officeDocument/2006/relationships/image" Target="../media/image24.jpeg"/><Relationship Id="rId2" Type="http://schemas.openxmlformats.org/officeDocument/2006/relationships/hyperlink" Target="http://www.lxphoto.ru/component/option,com_datsogallery/Itemid,12/func,detail/catid,20/id,4179/" TargetMode="External"/><Relationship Id="rId16" Type="http://schemas.openxmlformats.org/officeDocument/2006/relationships/hyperlink" Target="http://www.lxphoto.ru/component/option,com_datsogallery/Itemid,12/func,detail/catid,19/id,67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xphoto.ru/component/option,com_datsogallery/Itemid,12/func,detail/catid,20/id,4455/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3.jpeg"/><Relationship Id="rId10" Type="http://schemas.openxmlformats.org/officeDocument/2006/relationships/hyperlink" Target="http://www.lxphoto.ru/component/option,com_datsogallery/Itemid,12/func,detail/catid,20/id,169/" TargetMode="External"/><Relationship Id="rId19" Type="http://schemas.openxmlformats.org/officeDocument/2006/relationships/image" Target="../media/image25.jpeg"/><Relationship Id="rId4" Type="http://schemas.openxmlformats.org/officeDocument/2006/relationships/hyperlink" Target="http://www.lxphoto.ru/component/option,com_datsogallery/Itemid,12/func,detail/catid,20/id,177/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http://www.lxphoto.ru/component/option,com_datsogallery/Itemid,12/func,detail/catid,19/id,5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3015"/>
            <a:ext cx="8784976" cy="59083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0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4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тихотворения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Тувима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“Овощи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хозяйка с базара пришла.</a:t>
            </a:r>
            <a:b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Хозяйка с базара домой принесла.</a:t>
            </a:r>
            <a:b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Морковку, капусту, картошку, горох.</a:t>
            </a:r>
            <a:b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Петрушку и свеклу. Ох</a:t>
            </a:r>
            <a: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4250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22794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t="14176" b="4820"/>
          <a:stretch>
            <a:fillRect/>
          </a:stretch>
        </p:blipFill>
        <p:spPr bwMode="auto">
          <a:xfrm>
            <a:off x="4860032" y="2564904"/>
            <a:ext cx="223224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Picture background"/>
          <p:cNvPicPr>
            <a:picLocks noChangeAspect="1" noChangeArrowheads="1"/>
          </p:cNvPicPr>
          <p:nvPr/>
        </p:nvPicPr>
        <p:blipFill>
          <a:blip r:embed="rId5" cstate="print"/>
          <a:srcRect l="7814" r="6237" b="19231"/>
          <a:stretch>
            <a:fillRect/>
          </a:stretch>
        </p:blipFill>
        <p:spPr bwMode="auto">
          <a:xfrm>
            <a:off x="7092280" y="2564904"/>
            <a:ext cx="2051720" cy="215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0" name="Picture 16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5325" t="7988" b="13463"/>
          <a:stretch>
            <a:fillRect/>
          </a:stretch>
        </p:blipFill>
        <p:spPr bwMode="auto">
          <a:xfrm>
            <a:off x="1403648" y="4767001"/>
            <a:ext cx="2520280" cy="209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2" name="Picture 18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869160"/>
            <a:ext cx="349711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4868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Логопед: Ребята, как можно назвать одним словом все, что принесла домой с базара хозяйка?</a:t>
            </a:r>
            <a:endParaRPr lang="ru-RU" dirty="0"/>
          </a:p>
        </p:txBody>
      </p:sp>
      <p:pic>
        <p:nvPicPr>
          <p:cNvPr id="1434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32041"/>
            <a:ext cx="7488832" cy="470932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1892" y="4057233"/>
            <a:ext cx="46921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Овощи 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растут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огороде, на грядке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7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1764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Логопед: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то место, где растут овощи?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8680"/>
            <a:ext cx="5580112" cy="397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384376" cy="3879651"/>
          </a:xfrm>
          <a:prstGeom prst="rect">
            <a:avLst/>
          </a:prstGeom>
          <a:noFill/>
        </p:spPr>
      </p:pic>
      <p:pic>
        <p:nvPicPr>
          <p:cNvPr id="1229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25752"/>
            <a:ext cx="3816424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овощи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7875" r="7750"/>
          <a:stretch>
            <a:fillRect/>
          </a:stretch>
        </p:blipFill>
        <p:spPr bwMode="auto">
          <a:xfrm>
            <a:off x="1763688" y="3980137"/>
            <a:ext cx="4752528" cy="2449657"/>
          </a:xfrm>
          <a:prstGeom prst="rect">
            <a:avLst/>
          </a:prstGeom>
          <a:noFill/>
        </p:spPr>
      </p:pic>
      <p:pic>
        <p:nvPicPr>
          <p:cNvPr id="1127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384376" cy="2527494"/>
          </a:xfrm>
          <a:prstGeom prst="rect">
            <a:avLst/>
          </a:prstGeom>
          <a:noFill/>
        </p:spPr>
      </p:pic>
      <p:pic>
        <p:nvPicPr>
          <p:cNvPr id="11272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895352" cy="23327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116632"/>
            <a:ext cx="205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Морковь какая?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Длинная,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оранжевая,гладкая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404664"/>
            <a:ext cx="12596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Что это? ( помидор)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Какой он?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Круглый красный, мягкий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4149080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он?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Зеленый, колючий, длинный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Игра «Третий лишний»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 descr="Скачать картинку на рабочий стол - Красный сладкий перец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1428760" cy="1285884"/>
          </a:xfrm>
          <a:prstGeom prst="rect">
            <a:avLst/>
          </a:prstGeom>
          <a:noFill/>
        </p:spPr>
      </p:pic>
      <p:pic>
        <p:nvPicPr>
          <p:cNvPr id="15364" name="Picture 4" descr="Скачать картинку на рабочий стол - Красный помидор (tomato)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643050"/>
            <a:ext cx="1428760" cy="1285884"/>
          </a:xfrm>
          <a:prstGeom prst="rect">
            <a:avLst/>
          </a:prstGeom>
          <a:noFill/>
        </p:spPr>
      </p:pic>
      <p:pic>
        <p:nvPicPr>
          <p:cNvPr id="15366" name="Picture 6" descr="Скачать картинку на рабочий стол - Картофель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357562"/>
            <a:ext cx="1428760" cy="1309690"/>
          </a:xfrm>
          <a:prstGeom prst="rect">
            <a:avLst/>
          </a:prstGeom>
          <a:noFill/>
        </p:spPr>
      </p:pic>
      <p:pic>
        <p:nvPicPr>
          <p:cNvPr id="15370" name="Picture 10" descr="Скачать картинку на рабочий стол - Редис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214950"/>
            <a:ext cx="1357322" cy="1166814"/>
          </a:xfrm>
          <a:prstGeom prst="rect">
            <a:avLst/>
          </a:prstGeom>
          <a:noFill/>
        </p:spPr>
      </p:pic>
      <p:pic>
        <p:nvPicPr>
          <p:cNvPr id="15372" name="Picture 12" descr="Скачать картинку на рабочий стол - Оранжевая морковь 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5214950"/>
            <a:ext cx="1285884" cy="1095376"/>
          </a:xfrm>
          <a:prstGeom prst="rect">
            <a:avLst/>
          </a:prstGeom>
          <a:noFill/>
        </p:spPr>
      </p:pic>
      <p:pic>
        <p:nvPicPr>
          <p:cNvPr id="15374" name="Picture 14" descr="Скачать картинку на рабочий стол - Черешн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00826" y="1714488"/>
            <a:ext cx="1214446" cy="1214446"/>
          </a:xfrm>
          <a:prstGeom prst="rect">
            <a:avLst/>
          </a:prstGeom>
          <a:noFill/>
        </p:spPr>
      </p:pic>
      <p:pic>
        <p:nvPicPr>
          <p:cNvPr id="15376" name="Picture 16" descr="Скачать картинку на рабочий стол - Яркий лимон 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7620" y="3286124"/>
            <a:ext cx="1428760" cy="1381128"/>
          </a:xfrm>
          <a:prstGeom prst="rect">
            <a:avLst/>
          </a:prstGeom>
          <a:noFill/>
        </p:spPr>
      </p:pic>
      <p:pic>
        <p:nvPicPr>
          <p:cNvPr id="15378" name="Picture 18" descr="Скачать картинку на рабочий стол - Красное яблоко 1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00100" y="5214950"/>
            <a:ext cx="1428760" cy="1166814"/>
          </a:xfrm>
          <a:prstGeom prst="rect">
            <a:avLst/>
          </a:prstGeom>
          <a:noFill/>
        </p:spPr>
      </p:pic>
      <p:pic>
        <p:nvPicPr>
          <p:cNvPr id="12" name="Picture 26" descr="http://www.nikblo.ru/WO/detroyt_rubidus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00826" y="3214686"/>
            <a:ext cx="1285884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- много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04728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895" y="1124744"/>
            <a:ext cx="3495545" cy="1512168"/>
          </a:xfrm>
          <a:prstGeom prst="rect">
            <a:avLst/>
          </a:prstGeom>
          <a:noFill/>
        </p:spPr>
      </p:pic>
      <p:sp>
        <p:nvSpPr>
          <p:cNvPr id="9224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8634" t="26382" r="7904" b="25652"/>
          <a:stretch>
            <a:fillRect/>
          </a:stretch>
        </p:blipFill>
        <p:spPr bwMode="auto">
          <a:xfrm>
            <a:off x="251520" y="3068960"/>
            <a:ext cx="370481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4" name="Picture 1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96952"/>
            <a:ext cx="3816424" cy="1512167"/>
          </a:xfrm>
          <a:prstGeom prst="rect">
            <a:avLst/>
          </a:prstGeom>
          <a:noFill/>
        </p:spPr>
      </p:pic>
      <p:pic>
        <p:nvPicPr>
          <p:cNvPr id="9236" name="Picture 20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2054" t="13781" r="11664" b="13376"/>
          <a:stretch>
            <a:fillRect/>
          </a:stretch>
        </p:blipFill>
        <p:spPr bwMode="auto">
          <a:xfrm>
            <a:off x="179512" y="5085184"/>
            <a:ext cx="3600400" cy="1369866"/>
          </a:xfrm>
          <a:prstGeom prst="rect">
            <a:avLst/>
          </a:prstGeom>
          <a:noFill/>
        </p:spPr>
      </p:pic>
      <p:pic>
        <p:nvPicPr>
          <p:cNvPr id="9238" name="Picture 2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941168"/>
            <a:ext cx="3960440" cy="1916832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4139952" y="1844824"/>
            <a:ext cx="792088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067944" y="3501008"/>
            <a:ext cx="792088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067944" y="5661248"/>
            <a:ext cx="792088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90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Назови овощи</vt:lpstr>
      <vt:lpstr>Слайд 6</vt:lpstr>
      <vt:lpstr>Игра «Третий лишний»</vt:lpstr>
      <vt:lpstr>Один - много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Admin</dc:creator>
  <cp:lastModifiedBy>PC</cp:lastModifiedBy>
  <cp:revision>17</cp:revision>
  <dcterms:created xsi:type="dcterms:W3CDTF">2011-04-02T15:16:40Z</dcterms:created>
  <dcterms:modified xsi:type="dcterms:W3CDTF">2025-10-07T08:41:33Z</dcterms:modified>
</cp:coreProperties>
</file>