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2" r:id="rId3"/>
    <p:sldId id="274" r:id="rId4"/>
    <p:sldId id="273" r:id="rId5"/>
    <p:sldId id="278" r:id="rId6"/>
    <p:sldId id="275" r:id="rId7"/>
    <p:sldId id="276" r:id="rId8"/>
    <p:sldId id="279" r:id="rId9"/>
    <p:sldId id="277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F9C19-8A73-4213-A9B2-0D8F0537A2B1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FB808-94A3-4874-A234-B5D46D3C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9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60846"/>
            <a:ext cx="7407843" cy="504056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Спортивный фестиваль «Накануне турнира»</a:t>
            </a:r>
          </a:p>
          <a:p>
            <a:pPr algn="ctr"/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Эффективные практики в подготовке к соревнованиям по </a:t>
            </a:r>
          </a:p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«Городошному спорту»</a:t>
            </a:r>
          </a:p>
          <a:p>
            <a:pPr algn="r"/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Подготовили:</a:t>
            </a:r>
          </a:p>
          <a:p>
            <a:pPr algn="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инструктор по физической культуре</a:t>
            </a:r>
          </a:p>
          <a:p>
            <a:pPr algn="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МОУ «Гимназия №4»</a:t>
            </a:r>
          </a:p>
          <a:p>
            <a:pPr algn="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Шварц Е.А.</a:t>
            </a:r>
          </a:p>
          <a:p>
            <a:pPr algn="r"/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13 ноября 2025 год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8489" y="260648"/>
            <a:ext cx="7175351" cy="1793167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Комитет по образованию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Администрации Городского округа Подольск</a:t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Picture 8" descr="Герб Подоль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352" y="116632"/>
            <a:ext cx="1206977" cy="150019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2856732" cy="24661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1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127" y="3035589"/>
            <a:ext cx="626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8312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475139-C0A9-4F3E-A74C-5A0D201A2BAB}"/>
              </a:ext>
            </a:extLst>
          </p:cNvPr>
          <p:cNvSpPr/>
          <p:nvPr/>
        </p:nvSpPr>
        <p:spPr>
          <a:xfrm>
            <a:off x="2339752" y="0"/>
            <a:ext cx="3888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«Городки»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E1A20-7B07-4ED4-85FF-2683E1B0E5DF}"/>
              </a:ext>
            </a:extLst>
          </p:cNvPr>
          <p:cNvSpPr txBox="1"/>
          <p:nvPr/>
        </p:nvSpPr>
        <p:spPr>
          <a:xfrm>
            <a:off x="89756" y="707886"/>
            <a:ext cx="8964488" cy="665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познакомить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со спортивной игрой «городки».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Оздоровительные: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сохранять и укреплять физическое и психическое здоровье детей,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их эмоциональное благополучие;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Образовательные: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познакомить детей с историей, правилами и элементами спортивной игры «Городки»;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учить детей понимать сущность игры, знать основные фигуры и уметь их выставлять;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Развивающие: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развивать координацию движений, выносливость, быстроту, ловкость, ориентировку в пространстве, глазомер;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развивать мышечную память, технико-тактические действия с битой.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Воспитательные: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воспитание у дошкольников высоких нравственных качеств и формирование мотивации к систематическим занятиям физическими упражнениями;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воспитывать умение действовать в коллективе, соотносить свои действия с правилами, действиями товарищей.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3B61F1-28A3-42DC-A119-0745EBED3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85" y="116632"/>
            <a:ext cx="2511759" cy="2511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024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57DD59-842E-4B24-9ACD-B8F02CA0C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89" y="52083"/>
            <a:ext cx="9795304" cy="246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2D12C6-E15A-4EE5-84A3-51E93D7A0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" y="3300939"/>
            <a:ext cx="531334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3B0624-1E12-4F30-BC85-1C3358262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38" y="2492896"/>
            <a:ext cx="4496857" cy="298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780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7C8E75-E6A2-403D-90CA-2E35C4A96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7" y="139340"/>
            <a:ext cx="476402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5C2377-EC32-4543-A029-6E2E4B140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36" y="3011308"/>
            <a:ext cx="4902829" cy="367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45EA6F-608D-4653-879F-03ECBF408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9" y="3731203"/>
            <a:ext cx="3983275" cy="298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BF743D-135C-4262-A81C-6982CD65B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81" y="169570"/>
            <a:ext cx="4388430" cy="2678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124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C922BE-1BBF-454F-AF99-9166DD20B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2" y="1844824"/>
            <a:ext cx="9144000" cy="4438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7A5287-35F2-44A0-847D-C0CB08BC53F4}"/>
              </a:ext>
            </a:extLst>
          </p:cNvPr>
          <p:cNvSpPr/>
          <p:nvPr/>
        </p:nvSpPr>
        <p:spPr>
          <a:xfrm>
            <a:off x="319273" y="332656"/>
            <a:ext cx="84930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Black" panose="020B0A04020102020204" pitchFamily="34" charset="0"/>
              </a:rPr>
              <a:t>Городошные фигуры,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Black" panose="020B0A04020102020204" pitchFamily="34" charset="0"/>
              </a:rPr>
              <a:t>техника выполнения броска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951033-B595-4B00-BCF2-ECB6CED0E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1" y="1652428"/>
            <a:ext cx="4626784" cy="46267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38B3484-BB90-45C0-A700-75779BC5EE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41" y="1652428"/>
            <a:ext cx="3883410" cy="46267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B015888-A240-4765-B3B3-E28C5E4395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43" y="1648761"/>
            <a:ext cx="4438055" cy="443805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2C89ECB-32DF-4B22-98D9-8255F3B456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" y="1675328"/>
            <a:ext cx="4434727" cy="44347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F0E5879-00A8-49A1-ACD4-708A6E6620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5"/>
          <a:stretch/>
        </p:blipFill>
        <p:spPr>
          <a:xfrm>
            <a:off x="0" y="0"/>
            <a:ext cx="9268887" cy="703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562153-1792-4201-9954-F5CF6DDBC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8" y="1712470"/>
            <a:ext cx="4353442" cy="43534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1592C4-B6DA-49A7-8FD4-443714277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39" y="1712470"/>
            <a:ext cx="4224881" cy="4353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2D8D3C-6D64-44AB-B265-E2AAD6C0F3F4}"/>
              </a:ext>
            </a:extLst>
          </p:cNvPr>
          <p:cNvSpPr txBox="1"/>
          <p:nvPr/>
        </p:nvSpPr>
        <p:spPr>
          <a:xfrm>
            <a:off x="1763688" y="98077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67131-4F59-48C8-9090-B816A983BDDC}"/>
              </a:ext>
            </a:extLst>
          </p:cNvPr>
          <p:cNvSpPr txBox="1"/>
          <p:nvPr/>
        </p:nvSpPr>
        <p:spPr>
          <a:xfrm>
            <a:off x="5516131" y="98077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Бросок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E1A36C-4981-4940-8DB6-ED515A46AFB4}"/>
              </a:ext>
            </a:extLst>
          </p:cNvPr>
          <p:cNvSpPr/>
          <p:nvPr/>
        </p:nvSpPr>
        <p:spPr>
          <a:xfrm>
            <a:off x="1949326" y="165475"/>
            <a:ext cx="52453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Black" panose="020B0A04020102020204" pitchFamily="34" charset="0"/>
              </a:rPr>
              <a:t>Основные этапы:</a:t>
            </a:r>
            <a:endParaRPr kumimoji="0" lang="ru-RU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4068D-E8A7-4B72-A172-9A03118FA837}"/>
              </a:ext>
            </a:extLst>
          </p:cNvPr>
          <p:cNvSpPr txBox="1"/>
          <p:nvPr/>
        </p:nvSpPr>
        <p:spPr>
          <a:xfrm>
            <a:off x="5516131" y="621552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Заступ за линию полукона!</a:t>
            </a:r>
          </a:p>
        </p:txBody>
      </p:sp>
      <p:pic>
        <p:nvPicPr>
          <p:cNvPr id="12" name="Рисунок 11" descr="Закрыть со сплошной заливкой">
            <a:extLst>
              <a:ext uri="{FF2B5EF4-FFF2-40B4-BE49-F238E27FC236}">
                <a16:creationId xmlns:a16="http://schemas.microsoft.com/office/drawing/2014/main" id="{1C065E42-F917-4DD4-8668-B141871F3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6216" y="4962825"/>
            <a:ext cx="914400" cy="914400"/>
          </a:xfrm>
          <a:prstGeom prst="rect">
            <a:avLst/>
          </a:prstGeom>
        </p:spPr>
      </p:pic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F2C02CAB-6BBC-4AD4-8508-17ED23148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42602" y="4962825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0EF954-050D-4EFE-B2CD-A187D9EA802F}"/>
              </a:ext>
            </a:extLst>
          </p:cNvPr>
          <p:cNvSpPr txBox="1"/>
          <p:nvPr/>
        </p:nvSpPr>
        <p:spPr>
          <a:xfrm>
            <a:off x="1964782" y="6184751"/>
            <a:ext cx="1232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Прицел!</a:t>
            </a:r>
          </a:p>
        </p:txBody>
      </p:sp>
    </p:spTree>
    <p:extLst>
      <p:ext uri="{BB962C8B-B14F-4D97-AF65-F5344CB8AC3E}">
        <p14:creationId xmlns:p14="http://schemas.microsoft.com/office/powerpoint/2010/main" val="353826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29AEB4-86DA-440A-9B15-4C9B6B284A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6" r="6047" b="12210"/>
          <a:stretch/>
        </p:blipFill>
        <p:spPr>
          <a:xfrm>
            <a:off x="611560" y="118486"/>
            <a:ext cx="4120210" cy="3253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6B4023-2A38-4DCF-98C3-D6BB551089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22895" b="4993"/>
          <a:stretch/>
        </p:blipFill>
        <p:spPr>
          <a:xfrm>
            <a:off x="5292080" y="4077071"/>
            <a:ext cx="3385680" cy="2602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9F2C59-9F9D-4CBD-B0D0-8FC353A6B1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74" y="151343"/>
            <a:ext cx="3781713" cy="3781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F356DE-D85D-496D-BF94-FEECF6D1F5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1"/>
          <a:stretch/>
        </p:blipFill>
        <p:spPr>
          <a:xfrm>
            <a:off x="203816" y="3644756"/>
            <a:ext cx="4690751" cy="3034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668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8DA0BC-58AD-4048-B90E-E05582816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23059" r="13674" b="11453"/>
          <a:stretch/>
        </p:blipFill>
        <p:spPr>
          <a:xfrm>
            <a:off x="884482" y="28175"/>
            <a:ext cx="7375036" cy="4592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1CF0C0-C881-45E5-B1EB-1C67E3E782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r="18500" b="20804"/>
          <a:stretch/>
        </p:blipFill>
        <p:spPr>
          <a:xfrm>
            <a:off x="5004048" y="2713289"/>
            <a:ext cx="3984136" cy="4116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8E0090-1CF6-4DCA-BDB8-032AA75FC4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35278"/>
          <a:stretch/>
        </p:blipFill>
        <p:spPr>
          <a:xfrm>
            <a:off x="395536" y="2757059"/>
            <a:ext cx="4452913" cy="3991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014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933A9F-ECC5-4658-A159-BA8126D19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565" y="0"/>
            <a:ext cx="10428650" cy="78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592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746</TotalTime>
  <Words>207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 Black</vt:lpstr>
      <vt:lpstr>Calibri</vt:lpstr>
      <vt:lpstr>Georgia</vt:lpstr>
      <vt:lpstr>Times New Roman</vt:lpstr>
      <vt:lpstr>Trebuchet MS</vt:lpstr>
      <vt:lpstr>Воздушный поток</vt:lpstr>
      <vt:lpstr>Комитет по образованию Администрации Городского округа Подольск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по образованию Администрации Городского округа Подольск </dc:title>
  <dc:creator>Asus</dc:creator>
  <cp:lastModifiedBy>Екатерина Шварц</cp:lastModifiedBy>
  <cp:revision>37</cp:revision>
  <dcterms:created xsi:type="dcterms:W3CDTF">2025-10-28T11:35:55Z</dcterms:created>
  <dcterms:modified xsi:type="dcterms:W3CDTF">2026-01-02T12:07:47Z</dcterms:modified>
</cp:coreProperties>
</file>