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4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57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C30C684-55F6-4B8C-B7DA-3D24F53A1C07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90D34DD-9C27-4E9D-BE17-0F9BB5DB3A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ttp://xcook.info/sites/default/files/products/12/opisani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2506" y="3214686"/>
            <a:ext cx="4751494" cy="40147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1214422"/>
            <a:ext cx="785824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Рисуем солью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143248"/>
            <a:ext cx="581293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Щербинина М. Ф.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 Детский сад «Светлячок» 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DCIM\101MSDCF\DSC02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14356"/>
            <a:ext cx="3786214" cy="2839661"/>
          </a:xfrm>
          <a:prstGeom prst="rect">
            <a:avLst/>
          </a:prstGeom>
          <a:noFill/>
        </p:spPr>
      </p:pic>
      <p:pic>
        <p:nvPicPr>
          <p:cNvPr id="25603" name="Picture 3" descr="F:\DCIM\101MSDCF\DSC02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702907" cy="2777180"/>
          </a:xfrm>
          <a:prstGeom prst="rect">
            <a:avLst/>
          </a:prstGeom>
          <a:noFill/>
        </p:spPr>
      </p:pic>
      <p:pic>
        <p:nvPicPr>
          <p:cNvPr id="25604" name="Picture 4" descr="F:\DCIM\101MSDCF\DSC02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35" y="3929066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DCIM\101MSDCF\DSC02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82512"/>
            <a:ext cx="4107722" cy="3080792"/>
          </a:xfrm>
          <a:prstGeom prst="rect">
            <a:avLst/>
          </a:prstGeom>
          <a:noFill/>
        </p:spPr>
      </p:pic>
      <p:pic>
        <p:nvPicPr>
          <p:cNvPr id="26627" name="Picture 3" descr="F:\DCIM\101MSDCF\DSC02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4" y="500041"/>
            <a:ext cx="3929091" cy="29468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893154" y="428604"/>
            <a:ext cx="34018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Осенние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солевые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пейзажи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8" name="Picture 4" descr="F:\DCIM\101MSDCF\DSC02250.JPG"/>
          <p:cNvPicPr>
            <a:picLocks noChangeAspect="1" noChangeArrowheads="1"/>
          </p:cNvPicPr>
          <p:nvPr/>
        </p:nvPicPr>
        <p:blipFill>
          <a:blip r:embed="rId4" cstate="print"/>
          <a:srcRect t="6926"/>
          <a:stretch>
            <a:fillRect/>
          </a:stretch>
        </p:blipFill>
        <p:spPr bwMode="auto">
          <a:xfrm>
            <a:off x="285720" y="3571876"/>
            <a:ext cx="4179128" cy="29172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DCIM\101MSDCF\DSC02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3679094" cy="2759321"/>
          </a:xfrm>
          <a:prstGeom prst="rect">
            <a:avLst/>
          </a:prstGeom>
          <a:noFill/>
        </p:spPr>
      </p:pic>
      <p:pic>
        <p:nvPicPr>
          <p:cNvPr id="27651" name="Picture 3" descr="F:\DCIM\101MSDCF\DSC02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3643338" cy="2732504"/>
          </a:xfrm>
          <a:prstGeom prst="rect">
            <a:avLst/>
          </a:prstGeom>
          <a:noFill/>
        </p:spPr>
      </p:pic>
      <p:pic>
        <p:nvPicPr>
          <p:cNvPr id="27652" name="Picture 4" descr="F:\DCIM\101MSDCF\DSC02240.JPG"/>
          <p:cNvPicPr>
            <a:picLocks noChangeAspect="1" noChangeArrowheads="1"/>
          </p:cNvPicPr>
          <p:nvPr/>
        </p:nvPicPr>
        <p:blipFill>
          <a:blip r:embed="rId4" cstate="print"/>
          <a:srcRect b="14667"/>
          <a:stretch>
            <a:fillRect/>
          </a:stretch>
        </p:blipFill>
        <p:spPr bwMode="auto">
          <a:xfrm>
            <a:off x="2428860" y="3714752"/>
            <a:ext cx="4464912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0"/>
            <a:ext cx="6492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Первые снежинки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DCIM\101MSDCF\DSC02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509316"/>
            <a:ext cx="4464912" cy="3348684"/>
          </a:xfrm>
          <a:prstGeom prst="rect">
            <a:avLst/>
          </a:prstGeom>
          <a:noFill/>
        </p:spPr>
      </p:pic>
      <p:pic>
        <p:nvPicPr>
          <p:cNvPr id="28675" name="Picture 3" descr="F:\DCIM\101MSDCF\DSC02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72" y="285728"/>
            <a:ext cx="4000528" cy="3000396"/>
          </a:xfrm>
          <a:prstGeom prst="rect">
            <a:avLst/>
          </a:prstGeom>
          <a:noFill/>
        </p:spPr>
      </p:pic>
      <p:pic>
        <p:nvPicPr>
          <p:cNvPr id="28676" name="Picture 4" descr="F:\DCIM\101MSDCF\DSC02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14290"/>
            <a:ext cx="4000528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004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А теперь начинается самый творческий этап работы. Покрываем изображение (постепенно, небольшими кусочками) тонким слоем клея ПВА.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Кусочек, на который нанесли клей, посыпаем  солью.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img2.searchmasterclass.net/uploads/posts/2013-06-06/image_553601.JPG"/>
          <p:cNvPicPr>
            <a:picLocks noChangeAspect="1" noChangeArrowheads="1"/>
          </p:cNvPicPr>
          <p:nvPr/>
        </p:nvPicPr>
        <p:blipFill>
          <a:blip r:embed="rId2" cstate="print"/>
          <a:srcRect l="8654" t="7692" r="7692" b="13899"/>
          <a:stretch>
            <a:fillRect/>
          </a:stretch>
        </p:blipFill>
        <p:spPr bwMode="auto">
          <a:xfrm>
            <a:off x="500034" y="500042"/>
            <a:ext cx="8072494" cy="56747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DCIM\101MSDCF\DSC02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321844"/>
            <a:ext cx="3929090" cy="2946818"/>
          </a:xfrm>
          <a:prstGeom prst="rect">
            <a:avLst/>
          </a:prstGeom>
          <a:noFill/>
        </p:spPr>
      </p:pic>
      <p:pic>
        <p:nvPicPr>
          <p:cNvPr id="30723" name="Picture 3" descr="F:\DCIM\101MSDCF\DSC02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643338" cy="2732504"/>
          </a:xfrm>
          <a:prstGeom prst="rect">
            <a:avLst/>
          </a:prstGeom>
          <a:noFill/>
        </p:spPr>
      </p:pic>
      <p:pic>
        <p:nvPicPr>
          <p:cNvPr id="30724" name="Picture 4" descr="F:\DCIM\101MSDCF\DSC02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571480"/>
            <a:ext cx="3524275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27123" y="642918"/>
            <a:ext cx="462408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Наступает</a:t>
            </a:r>
            <a:endParaRPr lang="ru-RU" sz="6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Новый год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DCIM\101MSDCF\DSC02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5607920" cy="4205940"/>
          </a:xfrm>
          <a:prstGeom prst="rect">
            <a:avLst/>
          </a:prstGeom>
          <a:noFill/>
        </p:spPr>
      </p:pic>
      <p:pic>
        <p:nvPicPr>
          <p:cNvPr id="31747" name="Picture 3" descr="F:\DCIM\101MSDCF\DSC02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214554"/>
            <a:ext cx="2750400" cy="2062800"/>
          </a:xfrm>
          <a:prstGeom prst="rect">
            <a:avLst/>
          </a:prstGeom>
          <a:noFill/>
        </p:spPr>
      </p:pic>
      <p:pic>
        <p:nvPicPr>
          <p:cNvPr id="31748" name="Picture 4" descr="F:\DCIM\101MSDCF\DSC02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286256"/>
            <a:ext cx="2750400" cy="2062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214290"/>
            <a:ext cx="71605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«Вернисаж» детских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858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Дети с удовольствием рисуют, создают свои образы, с каждым занятием дополняют рисунок новыми деталями. Исчезла скованность, робость. У ребенка развиваются такие качества как стремление к экспериментированию, познанию нового. Дети получают удовлетворение от своей работы, осознают, что рисование может быть интересным и необычным. </a:t>
            </a:r>
          </a:p>
          <a:p>
            <a:pPr algn="ctr"/>
            <a:r>
              <a:rPr lang="ru-RU" sz="2000" dirty="0" smtClean="0"/>
              <a:t>Считаю, что использование нетрадиционных техник рисования помогает создать атмосферу волшебства на занятии, сделать процесс рисования ярким и запоминающимся.  Именно поэтому занятия по рисованию солью будут продолжаться. Следующим шагом станет рисование цветной солью…</a:t>
            </a:r>
            <a:endParaRPr lang="ru-RU" sz="2000" dirty="0"/>
          </a:p>
        </p:txBody>
      </p:sp>
      <p:pic>
        <p:nvPicPr>
          <p:cNvPr id="32770" name="Picture 2" descr="http://mirtvorchestv.ru/_bl/0/70246106.jpg"/>
          <p:cNvPicPr>
            <a:picLocks noChangeAspect="1" noChangeArrowheads="1"/>
          </p:cNvPicPr>
          <p:nvPr/>
        </p:nvPicPr>
        <p:blipFill>
          <a:blip r:embed="rId2" cstate="print"/>
          <a:srcRect b="13090"/>
          <a:stretch>
            <a:fillRect/>
          </a:stretch>
        </p:blipFill>
        <p:spPr bwMode="auto">
          <a:xfrm>
            <a:off x="0" y="3429000"/>
            <a:ext cx="4702527" cy="30718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 descr="&quot;&amp;jcy;&amp;ocy;&amp;dcy;&amp;acy;&amp;tcy;&quot;. &amp;Vcy;&amp;scy;&amp;iecy; &amp;ncy;&amp;ocy;&amp;vcy;&amp;ocy;&amp;scy;&amp;tcy;&amp;icy;, &amp;pcy;&amp;ocy;&amp;mcy;&amp;iecy;&amp;chcy;&amp;iecy;&amp;ncy;&amp;ncy;&amp;ycy;&amp;iecy; &quot;&amp;jcy;&amp;ocy;&amp;dcy;&amp;acy;&amp;tcy;&quot; &amp;ncy;&amp;acy; &amp;Mcy;&amp;iecy;&amp;tcy;&amp;acy; &amp;Ncy;&amp;ocy;&amp;vcy;&amp;ocy;&amp;scy;&amp;tcy;&amp;yacy;&amp;khcy;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35192"/>
              </a:clrFrom>
              <a:clrTo>
                <a:srgbClr val="435192">
                  <a:alpha val="0"/>
                </a:srgbClr>
              </a:clrTo>
            </a:clrChange>
          </a:blip>
          <a:srcRect l="9689" t="13287" r="8945" b="27081"/>
          <a:stretch>
            <a:fillRect/>
          </a:stretch>
        </p:blipFill>
        <p:spPr bwMode="auto">
          <a:xfrm>
            <a:off x="4429124" y="4286232"/>
            <a:ext cx="4714876" cy="257176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428604"/>
            <a:ext cx="6357982" cy="3929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  <a:endParaRPr lang="ru-RU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</a:t>
            </a:r>
          </a:p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Внимание!!!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Соль жизненно необходима для жизнедеятельности человека, равно как всех прочих живых существ. Соль участвует в поддержании и регулировании водно-солевого баланса в организме.</a:t>
            </a:r>
            <a:endParaRPr lang="ru-RU" sz="4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&amp;Scy;&amp;ocy;&amp;lcy;&amp;softcy; - &amp;KHcy;&amp;ucy;&amp;dcy;&amp;iecy;&amp;iecy;&amp;mcy; &amp;scy; &amp;icy;&amp;mcy;&amp;bcy;&amp;icy;&amp;rcy;&amp;iecy;&amp;mcy; &amp;icy; &amp;zcy;&amp;iecy;&amp;lcy;&amp;iecy;&amp;ncy;&amp;ycy;&amp;mcy; &amp;kcy;&amp;ocy;&amp;fcy;&amp;iecy;."/>
          <p:cNvPicPr>
            <a:picLocks noChangeAspect="1" noChangeArrowheads="1"/>
          </p:cNvPicPr>
          <p:nvPr/>
        </p:nvPicPr>
        <p:blipFill>
          <a:blip r:embed="rId2" cstate="print"/>
          <a:srcRect t="4688" r="2105" b="7812"/>
          <a:stretch>
            <a:fillRect/>
          </a:stretch>
        </p:blipFill>
        <p:spPr bwMode="auto">
          <a:xfrm rot="20869028">
            <a:off x="12636" y="2463548"/>
            <a:ext cx="4400739" cy="39748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67838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78389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2285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Поваренная соль совершенно необходима                                     для жизнедеятельности организма человека и животных.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4286256"/>
            <a:ext cx="5214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Недостаток этой соли приводит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 функциональным 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 органическим   расстройствам.    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4348" y="414231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Каждый ребенок любит играть с песком. Предлагаю вам внести разнообразие в детские забавы, предложив малышу рисование солью. 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7" name="Рисунок 6" descr="Рисование солью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92961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3" y="495553"/>
            <a:ext cx="8572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3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Развитие творческого потенциала детей, через нетрадиционные методы рисования солью.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71472" y="1857364"/>
            <a:ext cx="8429685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6125" algn="l"/>
              </a:tabLst>
            </a:pPr>
            <a:r>
              <a:rPr kumimoji="0" lang="ru-RU" sz="32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Задачи:	</a:t>
            </a:r>
            <a:endParaRPr kumimoji="0" lang="ru-RU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Внедрение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атр-терапевтических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технологий в работе с детьми дошкольного возраста, через работу с солью.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Продолжать применение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здоровье-сберегающих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технологий, при работе с солью.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Познакомить детей со свойствами соли, как материалом для художественного творчества.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Формировать представление о разных способах изображения предметов и явлений.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Вызвать интерес к изображению новым способом рисования.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Учить окрашивать соль с помощью цветного мела и гуаши.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Расширить представления детей в использовании нескольких материалов в изображении рисунка (клей, соль, краски).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7461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Развивать творческий потенциал.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http://img4.searchmasterclass.net/uploads/posts/2013-07-08/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78703"/>
            <a:ext cx="7286676" cy="546500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692658" y="357166"/>
            <a:ext cx="3809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DCIM\101MSDCF\DSC02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66"/>
            <a:ext cx="3750532" cy="2812899"/>
          </a:xfrm>
          <a:prstGeom prst="rect">
            <a:avLst/>
          </a:prstGeom>
          <a:noFill/>
        </p:spPr>
      </p:pic>
      <p:pic>
        <p:nvPicPr>
          <p:cNvPr id="21507" name="Picture 3" descr="F:\DCIM\101MSDCF\DSC02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3643338" cy="2732504"/>
          </a:xfrm>
          <a:prstGeom prst="rect">
            <a:avLst/>
          </a:prstGeom>
          <a:noFill/>
        </p:spPr>
      </p:pic>
      <p:pic>
        <p:nvPicPr>
          <p:cNvPr id="21508" name="Picture 4" descr="F:\DCIM\101MSDCF\DSC02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464780" cy="2598585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535592"/>
            <a:ext cx="500062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Преимущества рисования солью в том, что возраст детей не ограничен. Рисование происходит непосредственно пальцами по соли, что способствует развитию сенсорных ощущений, раскрепощает и гармонизирует, а так же способствует развитию двух полушарий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(так как рисование происходит двумя руками)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F:\DCIM\101MSDCF\DSC02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4643470" cy="3482603"/>
          </a:xfrm>
          <a:prstGeom prst="rect">
            <a:avLst/>
          </a:prstGeom>
          <a:noFill/>
        </p:spPr>
      </p:pic>
      <p:pic>
        <p:nvPicPr>
          <p:cNvPr id="22530" name="Picture 2" descr="F:\DCIM\101MSDCF\DSC022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429124" cy="332184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1" name="Picture 3" descr="F:\DCIM\101MSDCF\DSC02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00438"/>
            <a:ext cx="4000528" cy="300039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DCIM\101MSDCF\DSC02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3893408" cy="2920056"/>
          </a:xfrm>
          <a:prstGeom prst="rect">
            <a:avLst/>
          </a:prstGeom>
          <a:noFill/>
        </p:spPr>
      </p:pic>
      <p:pic>
        <p:nvPicPr>
          <p:cNvPr id="23555" name="Picture 3" descr="F:\DCIM\101MSDCF\DSC02187.JPG"/>
          <p:cNvPicPr>
            <a:picLocks noChangeAspect="1" noChangeArrowheads="1"/>
          </p:cNvPicPr>
          <p:nvPr/>
        </p:nvPicPr>
        <p:blipFill>
          <a:blip r:embed="rId3" cstate="print"/>
          <a:srcRect l="18182"/>
          <a:stretch>
            <a:fillRect/>
          </a:stretch>
        </p:blipFill>
        <p:spPr bwMode="auto">
          <a:xfrm>
            <a:off x="5214942" y="500042"/>
            <a:ext cx="3214710" cy="294681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85720" y="3714752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Манипулируя сыпучими материалами, ребенок избавляется от негативных эмоций, снимаются стрессы, внутренние зажимы, во время рисования ребенок испытывает чувство радости и вдохновения от получившегося рисунка, т. к. рисунки получаются, разнообразны и непредсказуемы. Тем самым развивается координация, воображение, улучшается память и все мыслительные процессы.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DCIM\101MSDCF\DSC0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571876"/>
            <a:ext cx="3905277" cy="2928958"/>
          </a:xfrm>
          <a:prstGeom prst="rect">
            <a:avLst/>
          </a:prstGeom>
          <a:noFill/>
        </p:spPr>
      </p:pic>
      <p:pic>
        <p:nvPicPr>
          <p:cNvPr id="24579" name="Picture 3" descr="F:\DCIM\101MSDCF\DSC02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500042"/>
            <a:ext cx="3750532" cy="2812899"/>
          </a:xfrm>
          <a:prstGeom prst="rect">
            <a:avLst/>
          </a:prstGeom>
          <a:noFill/>
        </p:spPr>
      </p:pic>
      <p:pic>
        <p:nvPicPr>
          <p:cNvPr id="24580" name="Picture 4" descr="F:\DCIM\101MSDCF\DSC02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82182"/>
            <a:ext cx="3643338" cy="2732504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500438"/>
            <a:ext cx="47148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Также соль обладает лечебным и дезинфицирующим эффектом, при рисовании вдыхая пары соли, идет профилактика заболеваний носоглотки,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коньюктивита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щитовидной железы.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353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Соль жизненно необходима для жизнедеятельности человека, равно как всех прочих живых существ. Соль участвует в поддержании и регулировании водно-солевого баланса в организме.</vt:lpstr>
      <vt:lpstr> 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Щербинины</dc:creator>
  <cp:lastModifiedBy>Щербинины</cp:lastModifiedBy>
  <cp:revision>20</cp:revision>
  <dcterms:created xsi:type="dcterms:W3CDTF">2015-01-06T16:14:50Z</dcterms:created>
  <dcterms:modified xsi:type="dcterms:W3CDTF">2015-02-23T12:53:58Z</dcterms:modified>
</cp:coreProperties>
</file>