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1" r:id="rId5"/>
    <p:sldId id="258" r:id="rId6"/>
    <p:sldId id="272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713" autoAdjust="0"/>
  </p:normalViewPr>
  <p:slideViewPr>
    <p:cSldViewPr>
      <p:cViewPr varScale="1">
        <p:scale>
          <a:sx n="74" d="100"/>
          <a:sy n="74" d="100"/>
        </p:scale>
        <p:origin x="3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13690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В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идео с использованием ИКТ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6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Мульт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-зарядка со </a:t>
            </a:r>
            <a:r>
              <a:rPr lang="ru-RU" sz="6000" b="1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Спортиком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6000" b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                           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E4116-2D21-082E-330E-AF07AB0A4D62}"/>
              </a:ext>
            </a:extLst>
          </p:cNvPr>
          <p:cNvSpPr txBox="1"/>
          <p:nvPr/>
        </p:nvSpPr>
        <p:spPr>
          <a:xfrm>
            <a:off x="3707904" y="5301208"/>
            <a:ext cx="487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l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Исмайлова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4888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сегодня мы будем учить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так, как учили вчера, мы украдем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наших детей завтра»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Джон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американский педагог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vistanews.ru/uploads/posts/2017-10/1508256138_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5276" y="3573016"/>
            <a:ext cx="3078874" cy="2892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51720" y="404664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герой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-СПОРТИК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55658"/>
            <a:ext cx="3747526" cy="4997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00488"/>
            <a:ext cx="3041769" cy="544794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84482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llo_html_5dcaa1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04664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3599150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 Повышение мотивации дошкольников к ежедневной двигательной активности и формирование привычки к здоровому образу жизни через использование инновационного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видеоконтента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созданного с помощью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нейросетей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Задачи: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 algn="just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Оздоровительные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 физические: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Способствовать укреплению опорно-двигательного аппарата, развитию координации движений и ориентировки в пространстве.</a:t>
            </a: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Повысить общую работоспособность и эмоциональный тонус детей в утренние часы.</a:t>
            </a:r>
          </a:p>
          <a:p>
            <a:pPr indent="133350"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Развивающие и познавательные: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Развивать произвольное внимание, зрительную и слуховую память (умение соотносить команду героя с движением).</a:t>
            </a: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Формировать у детей первичные представления о возможностях современных технологий (знакомство с цифровым персонажем).</a:t>
            </a: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Развивать чувство ритма и умение двигаться в соответствии с музыкальным сопровождением.</a:t>
            </a:r>
          </a:p>
          <a:p>
            <a:pPr indent="133350"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Воспитательные: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Воспитывать интерес к занятиям физической культурой и спортом.</a:t>
            </a: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Создавать положительный психоэмоциональный климат в группе, снимать напряжение и тревожность.</a:t>
            </a:r>
          </a:p>
          <a:p>
            <a:pPr indent="133350" algn="just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 Формировать чувство сопричастности к современной цифровой культуре через общение с уникальным авторским героем.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D:\Личные папки\Владелец\Desktop\hello_html_230d2e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3933056"/>
            <a:ext cx="3816424" cy="25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119675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 algn="just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Коллеги,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нейросети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— это не сложно, это невероятно интересно! Это наш шанс говорить с детьми на одном языке, оставаясь для них добрым наставником.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133350" algn="just"/>
            <a:r>
              <a:rPr lang="ru-R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Спортик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— это только начало. Впереди у нас новые цифровые горизонты! </a:t>
            </a:r>
            <a:endParaRPr lang="ru-RU" sz="28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 t="17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278266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250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pc</cp:lastModifiedBy>
  <cp:revision>109</cp:revision>
  <dcterms:created xsi:type="dcterms:W3CDTF">2020-05-16T12:13:27Z</dcterms:created>
  <dcterms:modified xsi:type="dcterms:W3CDTF">2026-04-26T12:01:25Z</dcterms:modified>
</cp:coreProperties>
</file>