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761163" cy="98821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237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E483-ADF3-40F9-9D75-2395174942C2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A413-6CC4-47D0-A1B4-52AC3DDB3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82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E483-ADF3-40F9-9D75-2395174942C2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A413-6CC4-47D0-A1B4-52AC3DDB3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634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E483-ADF3-40F9-9D75-2395174942C2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A413-6CC4-47D0-A1B4-52AC3DDB3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10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E483-ADF3-40F9-9D75-2395174942C2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A413-6CC4-47D0-A1B4-52AC3DDB3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456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E483-ADF3-40F9-9D75-2395174942C2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A413-6CC4-47D0-A1B4-52AC3DDB3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06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E483-ADF3-40F9-9D75-2395174942C2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A413-6CC4-47D0-A1B4-52AC3DDB3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8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E483-ADF3-40F9-9D75-2395174942C2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A413-6CC4-47D0-A1B4-52AC3DDB3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97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E483-ADF3-40F9-9D75-2395174942C2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A413-6CC4-47D0-A1B4-52AC3DDB3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98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E483-ADF3-40F9-9D75-2395174942C2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A413-6CC4-47D0-A1B4-52AC3DDB3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213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E483-ADF3-40F9-9D75-2395174942C2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A413-6CC4-47D0-A1B4-52AC3DDB3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40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E483-ADF3-40F9-9D75-2395174942C2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A413-6CC4-47D0-A1B4-52AC3DDB3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35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CE483-ADF3-40F9-9D75-2395174942C2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AA413-6CC4-47D0-A1B4-52AC3DDB3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58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8E595E-F2B8-875E-FBFE-C961BD932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9" b="20458"/>
          <a:stretch>
            <a:fillRect/>
          </a:stretch>
        </p:blipFill>
        <p:spPr>
          <a:xfrm>
            <a:off x="333244" y="1245141"/>
            <a:ext cx="6378841" cy="68951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4D8AC3-74C8-F34E-FD1C-AEAD232C0F39}"/>
              </a:ext>
            </a:extLst>
          </p:cNvPr>
          <p:cNvSpPr txBox="1"/>
          <p:nvPr/>
        </p:nvSpPr>
        <p:spPr>
          <a:xfrm>
            <a:off x="1138389" y="272374"/>
            <a:ext cx="4894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/>
              <a:t>Улицы нашего города</a:t>
            </a:r>
          </a:p>
        </p:txBody>
      </p:sp>
    </p:spTree>
    <p:extLst>
      <p:ext uri="{BB962C8B-B14F-4D97-AF65-F5344CB8AC3E}">
        <p14:creationId xmlns:p14="http://schemas.microsoft.com/office/powerpoint/2010/main" val="3188677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87364B-4A93-7F44-9934-1A3A0B6D5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63" b="7693"/>
          <a:stretch>
            <a:fillRect/>
          </a:stretch>
        </p:blipFill>
        <p:spPr>
          <a:xfrm>
            <a:off x="387239" y="8249055"/>
            <a:ext cx="6083521" cy="13813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F64292-715D-C7C9-6623-0A47F8B4B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39" y="275617"/>
            <a:ext cx="2837320" cy="21279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734286-FE26-0B51-3025-AFC23B549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114" y="275617"/>
            <a:ext cx="2837320" cy="18915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83C8C9-D310-CC09-7F62-CA55B9662D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566" y="2763348"/>
            <a:ext cx="2332422" cy="17493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A18F501-BF0C-5288-C2E4-25CEF1344A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9713" y="2621120"/>
            <a:ext cx="3940721" cy="189154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D6AC1D0-1357-0964-8923-797FD0ECB8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566" y="4981137"/>
            <a:ext cx="3349152" cy="223053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E11FA98-FE6A-8384-8897-16B5E63162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7904" y="5091929"/>
            <a:ext cx="2812530" cy="200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51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</TotalTime>
  <Words>3</Words>
  <Application>Microsoft Office PowerPoint</Application>
  <PresentationFormat>Лист A4 (210x297 мм)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Елена Назарова</dc:creator>
  <cp:lastModifiedBy>Елена Назарова</cp:lastModifiedBy>
  <cp:revision>1</cp:revision>
  <cp:lastPrinted>2026-05-12T07:54:38Z</cp:lastPrinted>
  <dcterms:created xsi:type="dcterms:W3CDTF">2026-05-12T07:47:58Z</dcterms:created>
  <dcterms:modified xsi:type="dcterms:W3CDTF">2026-05-12T07:57:54Z</dcterms:modified>
</cp:coreProperties>
</file>