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6858000" cy="9906000" type="A4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23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58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8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21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41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0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91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8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7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0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87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0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EA931-444E-4038-82B0-55A86DE90D0C}" type="datetimeFigureOut">
              <a:rPr lang="ru-RU" smtClean="0"/>
              <a:t>12.05.2026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8980D-A19B-4B4E-B2BB-C4D13CEFAF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23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8E8C0-43A5-E135-4642-CC1B7A86A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2" b="34917"/>
          <a:stretch>
            <a:fillRect/>
          </a:stretch>
        </p:blipFill>
        <p:spPr>
          <a:xfrm>
            <a:off x="0" y="89170"/>
            <a:ext cx="6858000" cy="61754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1EE449-9B91-107A-DFF2-F9BB9192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7" r="6951" b="26157"/>
          <a:stretch>
            <a:fillRect/>
          </a:stretch>
        </p:blipFill>
        <p:spPr>
          <a:xfrm>
            <a:off x="238327" y="6264614"/>
            <a:ext cx="6381345" cy="46692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ABFC6A6-590F-9326-5005-BC35ACA9561D}"/>
              </a:ext>
            </a:extLst>
          </p:cNvPr>
          <p:cNvSpPr/>
          <p:nvPr/>
        </p:nvSpPr>
        <p:spPr>
          <a:xfrm>
            <a:off x="238327" y="6857999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363878F-E582-FD54-A360-55CA140E42B7}"/>
              </a:ext>
            </a:extLst>
          </p:cNvPr>
          <p:cNvSpPr/>
          <p:nvPr/>
        </p:nvSpPr>
        <p:spPr>
          <a:xfrm>
            <a:off x="238327" y="7885888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0646408-B483-D070-ABB4-D7B21322BE38}"/>
              </a:ext>
            </a:extLst>
          </p:cNvPr>
          <p:cNvSpPr/>
          <p:nvPr/>
        </p:nvSpPr>
        <p:spPr>
          <a:xfrm>
            <a:off x="238327" y="8913777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1CA4331-A316-09B2-75EC-F383814BC50D}"/>
              </a:ext>
            </a:extLst>
          </p:cNvPr>
          <p:cNvSpPr/>
          <p:nvPr/>
        </p:nvSpPr>
        <p:spPr>
          <a:xfrm>
            <a:off x="2258438" y="6857998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6B90BD8-A6EA-D8DC-BC67-9D16863B710A}"/>
              </a:ext>
            </a:extLst>
          </p:cNvPr>
          <p:cNvSpPr/>
          <p:nvPr/>
        </p:nvSpPr>
        <p:spPr>
          <a:xfrm>
            <a:off x="2258438" y="7885888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2725FC1-5974-E71D-55BE-DB55A8075060}"/>
              </a:ext>
            </a:extLst>
          </p:cNvPr>
          <p:cNvSpPr/>
          <p:nvPr/>
        </p:nvSpPr>
        <p:spPr>
          <a:xfrm>
            <a:off x="2258438" y="8913777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BABC268-94D8-0E8B-3B04-39159AE02A39}"/>
              </a:ext>
            </a:extLst>
          </p:cNvPr>
          <p:cNvSpPr/>
          <p:nvPr/>
        </p:nvSpPr>
        <p:spPr>
          <a:xfrm>
            <a:off x="4515255" y="6857997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4F81AB4-DF87-4A7D-0CAE-2C0CA460DF51}"/>
              </a:ext>
            </a:extLst>
          </p:cNvPr>
          <p:cNvSpPr/>
          <p:nvPr/>
        </p:nvSpPr>
        <p:spPr>
          <a:xfrm>
            <a:off x="4515255" y="7885888"/>
            <a:ext cx="1785026" cy="6420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216D34-6CFE-0CDE-DA37-08ABED807B2C}"/>
              </a:ext>
            </a:extLst>
          </p:cNvPr>
          <p:cNvSpPr txBox="1"/>
          <p:nvPr/>
        </p:nvSpPr>
        <p:spPr>
          <a:xfrm>
            <a:off x="0" y="70039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47FE29-19E7-CC75-3190-124584A3EFA1}"/>
              </a:ext>
            </a:extLst>
          </p:cNvPr>
          <p:cNvSpPr txBox="1"/>
          <p:nvPr/>
        </p:nvSpPr>
        <p:spPr>
          <a:xfrm>
            <a:off x="1990053" y="70425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DD98E-AF91-2A0D-BB64-28FDD64AEC28}"/>
              </a:ext>
            </a:extLst>
          </p:cNvPr>
          <p:cNvSpPr txBox="1"/>
          <p:nvPr/>
        </p:nvSpPr>
        <p:spPr>
          <a:xfrm>
            <a:off x="4128516" y="70039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54B6-350E-7D7D-D5CB-65BB73488AD0}"/>
              </a:ext>
            </a:extLst>
          </p:cNvPr>
          <p:cNvSpPr txBox="1"/>
          <p:nvPr/>
        </p:nvSpPr>
        <p:spPr>
          <a:xfrm>
            <a:off x="-63359" y="80168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025AB-94F1-D52F-6A66-A347E6822904}"/>
              </a:ext>
            </a:extLst>
          </p:cNvPr>
          <p:cNvSpPr txBox="1"/>
          <p:nvPr/>
        </p:nvSpPr>
        <p:spPr>
          <a:xfrm>
            <a:off x="1990053" y="797814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09FFE-1719-0007-E20E-12841835DF36}"/>
              </a:ext>
            </a:extLst>
          </p:cNvPr>
          <p:cNvSpPr txBox="1"/>
          <p:nvPr/>
        </p:nvSpPr>
        <p:spPr>
          <a:xfrm>
            <a:off x="4213569" y="80168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79206-3728-7AD1-EFA2-DCF099DC05EF}"/>
              </a:ext>
            </a:extLst>
          </p:cNvPr>
          <p:cNvSpPr txBox="1"/>
          <p:nvPr/>
        </p:nvSpPr>
        <p:spPr>
          <a:xfrm>
            <a:off x="-63359" y="90676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F738EC-182C-1B73-30B1-9160CCFF61DF}"/>
              </a:ext>
            </a:extLst>
          </p:cNvPr>
          <p:cNvSpPr txBox="1"/>
          <p:nvPr/>
        </p:nvSpPr>
        <p:spPr>
          <a:xfrm>
            <a:off x="2023353" y="90501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76657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A29769-6371-9A23-DDD2-9034E5FB0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5" t="11710" r="10070" b="14502"/>
          <a:stretch>
            <a:fillRect/>
          </a:stretch>
        </p:blipFill>
        <p:spPr>
          <a:xfrm>
            <a:off x="291829" y="1300593"/>
            <a:ext cx="1984442" cy="2414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C028F-2B4A-0EFE-366E-F582CD3A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71" y="1346999"/>
            <a:ext cx="2095779" cy="26589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FAC6EB-18BA-FDFA-9B68-7D790848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93" y="4359338"/>
            <a:ext cx="2684834" cy="17898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046CFD-4438-29F1-97D8-23DC05028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480" y="4359338"/>
            <a:ext cx="2268977" cy="17660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4D5ECC-BCAD-00CB-F3D4-E5AFD7226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663" y="1300593"/>
            <a:ext cx="1577239" cy="23695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9EB181-D1A5-C0A0-2D59-4AE35465F7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757"/>
          <a:stretch>
            <a:fillRect/>
          </a:stretch>
        </p:blipFill>
        <p:spPr>
          <a:xfrm>
            <a:off x="233462" y="6546461"/>
            <a:ext cx="1729092" cy="271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270F43-5B06-6710-9215-5FFE506DB6DB}"/>
              </a:ext>
            </a:extLst>
          </p:cNvPr>
          <p:cNvSpPr txBox="1"/>
          <p:nvPr/>
        </p:nvSpPr>
        <p:spPr>
          <a:xfrm>
            <a:off x="384098" y="59695"/>
            <a:ext cx="5995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Кому или чему установлены </a:t>
            </a:r>
          </a:p>
          <a:p>
            <a:pPr algn="ctr"/>
            <a:r>
              <a:rPr lang="ru-RU" sz="3600" b="1" dirty="0"/>
              <a:t>памятники в Курске?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C016E6-983E-CB34-0EB6-8FAAE750B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797" y="6511690"/>
            <a:ext cx="2000451" cy="32701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E2621A-6222-60A2-702C-0AC44D975C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5650" y="6609048"/>
            <a:ext cx="2000451" cy="26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06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</TotalTime>
  <Words>16</Words>
  <Application>Microsoft Office PowerPoint</Application>
  <PresentationFormat>Лист A4 (210x297 мм)</PresentationFormat>
  <Paragraphs>10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Елена Назарова</dc:creator>
  <cp:lastModifiedBy>Елена Назарова</cp:lastModifiedBy>
  <cp:revision>1</cp:revision>
  <cp:lastPrinted>2026-05-12T07:43:55Z</cp:lastPrinted>
  <dcterms:created xsi:type="dcterms:W3CDTF">2026-05-12T07:22:36Z</dcterms:created>
  <dcterms:modified xsi:type="dcterms:W3CDTF">2026-05-12T07:46:55Z</dcterms:modified>
</cp:coreProperties>
</file>