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tags/tag8.xml" ContentType="application/vnd.openxmlformats-officedocument.presentationml.tags+xml"/>
  <Override PartName="/ppt/notesSlides/notesSlide4.xml" ContentType="application/vnd.openxmlformats-officedocument.presentationml.notesSlide+xml"/>
  <Override PartName="/ppt/tags/tag9.xml" ContentType="application/vnd.openxmlformats-officedocument.presentationml.tags+xml"/>
  <Override PartName="/ppt/notesSlides/notesSlide5.xml" ContentType="application/vnd.openxmlformats-officedocument.presentationml.notesSlide+xml"/>
  <Override PartName="/ppt/tags/tag10.xml" ContentType="application/vnd.openxmlformats-officedocument.presentationml.tags+xml"/>
  <Override PartName="/ppt/notesSlides/notesSlide6.xml" ContentType="application/vnd.openxmlformats-officedocument.presentationml.notesSlide+xml"/>
  <Override PartName="/ppt/tags/tag11.xml" ContentType="application/vnd.openxmlformats-officedocument.presentationml.tags+xml"/>
  <Override PartName="/ppt/notesSlides/notesSlide7.xml" ContentType="application/vnd.openxmlformats-officedocument.presentationml.notesSlide+xml"/>
  <Override PartName="/ppt/tags/tag12.xml" ContentType="application/vnd.openxmlformats-officedocument.presentationml.tags+xml"/>
  <Override PartName="/ppt/notesSlides/notesSlide8.xml" ContentType="application/vnd.openxmlformats-officedocument.presentationml.notesSlide+xml"/>
  <Override PartName="/ppt/tags/tag13.xml" ContentType="application/vnd.openxmlformats-officedocument.presentationml.tags+xml"/>
  <Override PartName="/ppt/notesSlides/notesSlide9.xml" ContentType="application/vnd.openxmlformats-officedocument.presentationml.notesSlide+xml"/>
  <Override PartName="/ppt/tags/tag14.xml" ContentType="application/vnd.openxmlformats-officedocument.presentationml.tags+xml"/>
  <Override PartName="/ppt/notesSlides/notesSlide10.xml" ContentType="application/vnd.openxmlformats-officedocument.presentationml.notesSlide+xml"/>
  <Override PartName="/ppt/tags/tag15.xml" ContentType="application/vnd.openxmlformats-officedocument.presentationml.tags+xml"/>
  <Override PartName="/ppt/notesSlides/notesSlide11.xml" ContentType="application/vnd.openxmlformats-officedocument.presentationml.notesSlide+xml"/>
  <Override PartName="/ppt/tags/tag16.xml" ContentType="application/vnd.openxmlformats-officedocument.presentationml.tags+xml"/>
  <Override PartName="/ppt/notesSlides/notesSlide12.xml" ContentType="application/vnd.openxmlformats-officedocument.presentationml.notesSlide+xml"/>
  <Override PartName="/ppt/tags/tag17.xml" ContentType="application/vnd.openxmlformats-officedocument.presentationml.tags+xml"/>
  <Override PartName="/ppt/notesSlides/notesSlide13.xml" ContentType="application/vnd.openxmlformats-officedocument.presentationml.notesSlide+xml"/>
  <Override PartName="/ppt/tags/tag18.xml" ContentType="application/vnd.openxmlformats-officedocument.presentationml.tags+xml"/>
  <Override PartName="/ppt/notesSlides/notesSlide14.xml" ContentType="application/vnd.openxmlformats-officedocument.presentationml.notesSlide+xml"/>
  <Override PartName="/ppt/tags/tag19.xml" ContentType="application/vnd.openxmlformats-officedocument.presentationml.tags+xml"/>
  <Override PartName="/ppt/notesSlides/notesSlide15.xml" ContentType="application/vnd.openxmlformats-officedocument.presentationml.notesSlide+xml"/>
  <Override PartName="/ppt/tags/tag20.xml" ContentType="application/vnd.openxmlformats-officedocument.presentationml.tags+xml"/>
  <Override PartName="/ppt/notesSlides/notesSlide16.xml" ContentType="application/vnd.openxmlformats-officedocument.presentationml.notesSlide+xml"/>
  <Override PartName="/ppt/tags/tag21.xml" ContentType="application/vnd.openxmlformats-officedocument.presentationml.tags+xml"/>
  <Override PartName="/ppt/notesSlides/notesSlide17.xml" ContentType="application/vnd.openxmlformats-officedocument.presentationml.notesSlide+xml"/>
  <Override PartName="/ppt/tags/tag22.xml" ContentType="application/vnd.openxmlformats-officedocument.presentationml.tags+xml"/>
  <Override PartName="/ppt/notesSlides/notesSlide18.xml" ContentType="application/vnd.openxmlformats-officedocument.presentationml.notesSlide+xml"/>
  <Override PartName="/ppt/tags/tag23.xml" ContentType="application/vnd.openxmlformats-officedocument.presentationml.tags+xml"/>
  <Override PartName="/ppt/notesSlides/notesSlide19.xml" ContentType="application/vnd.openxmlformats-officedocument.presentationml.notesSlide+xml"/>
  <Override PartName="/ppt/tags/tag24.xml" ContentType="application/vnd.openxmlformats-officedocument.presentationml.tags+xml"/>
  <Override PartName="/ppt/notesSlides/notesSlide20.xml" ContentType="application/vnd.openxmlformats-officedocument.presentationml.notesSlide+xml"/>
  <Override PartName="/ppt/tags/tag25.xml" ContentType="application/vnd.openxmlformats-officedocument.presentationml.tags+xml"/>
  <Override PartName="/ppt/notesSlides/notesSlide21.xml" ContentType="application/vnd.openxmlformats-officedocument.presentationml.notesSlide+xml"/>
  <Override PartName="/ppt/tags/tag26.xml" ContentType="application/vnd.openxmlformats-officedocument.presentationml.tags+xml"/>
  <Override PartName="/ppt/notesSlides/notesSlide22.xml" ContentType="application/vnd.openxmlformats-officedocument.presentationml.notesSlide+xml"/>
  <Override PartName="/ppt/tags/tag27.xml" ContentType="application/vnd.openxmlformats-officedocument.presentationml.tags+xml"/>
  <Override PartName="/ppt/notesSlides/notesSlide23.xml" ContentType="application/vnd.openxmlformats-officedocument.presentationml.notesSlide+xml"/>
  <Override PartName="/ppt/tags/tag28.xml" ContentType="application/vnd.openxmlformats-officedocument.presentationml.tags+xml"/>
  <Override PartName="/ppt/notesSlides/notesSlide24.xml" ContentType="application/vnd.openxmlformats-officedocument.presentationml.notesSlide+xml"/>
  <Override PartName="/ppt/tags/tag29.xml" ContentType="application/vnd.openxmlformats-officedocument.presentationml.tags+xml"/>
  <Override PartName="/ppt/notesSlides/notesSlide25.xml" ContentType="application/vnd.openxmlformats-officedocument.presentationml.notesSlide+xml"/>
  <Override PartName="/ppt/tags/tag30.xml" ContentType="application/vnd.openxmlformats-officedocument.presentationml.tags+xml"/>
  <Override PartName="/ppt/notesSlides/notesSlide26.xml" ContentType="application/vnd.openxmlformats-officedocument.presentationml.notesSlide+xml"/>
  <Override PartName="/ppt/tags/tag31.xml" ContentType="application/vnd.openxmlformats-officedocument.presentationml.tags+xml"/>
  <Override PartName="/ppt/notesSlides/notesSlide27.xml" ContentType="application/vnd.openxmlformats-officedocument.presentationml.notesSlide+xml"/>
  <Override PartName="/ppt/tags/tag32.xml" ContentType="application/vnd.openxmlformats-officedocument.presentationml.tags+xml"/>
  <Override PartName="/ppt/notesSlides/notesSlide28.xml" ContentType="application/vnd.openxmlformats-officedocument.presentationml.notesSlide+xml"/>
  <Override PartName="/ppt/tags/tag33.xml" ContentType="application/vnd.openxmlformats-officedocument.presentationml.tags+xml"/>
  <Override PartName="/ppt/notesSlides/notesSlide29.xml" ContentType="application/vnd.openxmlformats-officedocument.presentationml.notesSlide+xml"/>
  <Override PartName="/ppt/tags/tag34.xml" ContentType="application/vnd.openxmlformats-officedocument.presentationml.tags+xml"/>
  <Override PartName="/ppt/notesSlides/notesSlide30.xml" ContentType="application/vnd.openxmlformats-officedocument.presentationml.notesSlide+xml"/>
  <Override PartName="/ppt/tags/tag35.xml" ContentType="application/vnd.openxmlformats-officedocument.presentationml.tags+xml"/>
  <Override PartName="/ppt/notesSlides/notesSlide31.xml" ContentType="application/vnd.openxmlformats-officedocument.presentationml.notesSlide+xml"/>
  <Override PartName="/ppt/tags/tag36.xml" ContentType="application/vnd.openxmlformats-officedocument.presentationml.tags+xml"/>
  <Override PartName="/ppt/notesSlides/notesSlide32.xml" ContentType="application/vnd.openxmlformats-officedocument.presentationml.notesSlide+xml"/>
  <Override PartName="/ppt/tags/tag37.xml" ContentType="application/vnd.openxmlformats-officedocument.presentationml.tags+xml"/>
  <Override PartName="/ppt/notesSlides/notesSlide33.xml" ContentType="application/vnd.openxmlformats-officedocument.presentationml.notesSlide+xml"/>
  <Override PartName="/ppt/tags/tag38.xml" ContentType="application/vnd.openxmlformats-officedocument.presentationml.tags+xml"/>
  <Override PartName="/ppt/notesSlides/notesSlide34.xml" ContentType="application/vnd.openxmlformats-officedocument.presentationml.notesSlide+xml"/>
  <Override PartName="/ppt/tags/tag39.xml" ContentType="application/vnd.openxmlformats-officedocument.presentationml.tags+xml"/>
  <Override PartName="/ppt/notesSlides/notesSlide35.xml" ContentType="application/vnd.openxmlformats-officedocument.presentationml.notesSlide+xml"/>
  <Override PartName="/ppt/tags/tag40.xml" ContentType="application/vnd.openxmlformats-officedocument.presentationml.tags+xml"/>
  <Override PartName="/ppt/notesSlides/notesSlide36.xml" ContentType="application/vnd.openxmlformats-officedocument.presentationml.notesSlide+xml"/>
  <Override PartName="/ppt/tags/tag41.xml" ContentType="application/vnd.openxmlformats-officedocument.presentationml.tags+xml"/>
  <Override PartName="/ppt/notesSlides/notesSlide37.xml" ContentType="application/vnd.openxmlformats-officedocument.presentationml.notesSlide+xml"/>
  <Override PartName="/ppt/tags/tag42.xml" ContentType="application/vnd.openxmlformats-officedocument.presentationml.tags+xml"/>
  <Override PartName="/ppt/notesSlides/notesSlide38.xml" ContentType="application/vnd.openxmlformats-officedocument.presentationml.notesSlide+xml"/>
  <Override PartName="/ppt/tags/tag43.xml" ContentType="application/vnd.openxmlformats-officedocument.presentationml.tags+xml"/>
  <Override PartName="/ppt/notesSlides/notesSlide39.xml" ContentType="application/vnd.openxmlformats-officedocument.presentationml.notesSlide+xml"/>
  <Override PartName="/ppt/tags/tag44.xml" ContentType="application/vnd.openxmlformats-officedocument.presentationml.tags+xml"/>
  <Override PartName="/ppt/notesSlides/notesSlide40.xml" ContentType="application/vnd.openxmlformats-officedocument.presentationml.notesSlide+xml"/>
  <Override PartName="/ppt/tags/tag45.xml" ContentType="application/vnd.openxmlformats-officedocument.presentationml.tags+xml"/>
  <Override PartName="/ppt/notesSlides/notesSlide41.xml" ContentType="application/vnd.openxmlformats-officedocument.presentationml.notesSlide+xml"/>
  <Override PartName="/ppt/tags/tag46.xml" ContentType="application/vnd.openxmlformats-officedocument.presentationml.tags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44"/>
  </p:notes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4" r:id="rId9"/>
    <p:sldId id="262" r:id="rId10"/>
    <p:sldId id="265" r:id="rId11"/>
    <p:sldId id="269" r:id="rId12"/>
    <p:sldId id="270" r:id="rId13"/>
    <p:sldId id="266" r:id="rId14"/>
    <p:sldId id="271" r:id="rId15"/>
    <p:sldId id="267" r:id="rId16"/>
    <p:sldId id="272" r:id="rId17"/>
    <p:sldId id="268" r:id="rId18"/>
    <p:sldId id="273" r:id="rId19"/>
    <p:sldId id="277" r:id="rId20"/>
    <p:sldId id="278" r:id="rId21"/>
    <p:sldId id="276" r:id="rId22"/>
    <p:sldId id="279" r:id="rId23"/>
    <p:sldId id="275" r:id="rId24"/>
    <p:sldId id="280" r:id="rId25"/>
    <p:sldId id="274" r:id="rId26"/>
    <p:sldId id="281" r:id="rId27"/>
    <p:sldId id="282" r:id="rId28"/>
    <p:sldId id="286" r:id="rId29"/>
    <p:sldId id="284" r:id="rId30"/>
    <p:sldId id="287" r:id="rId31"/>
    <p:sldId id="285" r:id="rId32"/>
    <p:sldId id="288" r:id="rId33"/>
    <p:sldId id="283" r:id="rId34"/>
    <p:sldId id="289" r:id="rId35"/>
    <p:sldId id="291" r:id="rId36"/>
    <p:sldId id="294" r:id="rId37"/>
    <p:sldId id="292" r:id="rId38"/>
    <p:sldId id="295" r:id="rId39"/>
    <p:sldId id="293" r:id="rId40"/>
    <p:sldId id="296" r:id="rId41"/>
    <p:sldId id="290" r:id="rId42"/>
    <p:sldId id="297" r:id="rId43"/>
  </p:sldIdLst>
  <p:sldSz cx="12192000" cy="6858000"/>
  <p:notesSz cx="6858000" cy="9144000"/>
  <p:custDataLst>
    <p:tags r:id="rId45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5190"/>
    <a:srgbClr val="3864B2"/>
    <a:srgbClr val="0F36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07" autoAdjust="0"/>
    <p:restoredTop sz="96323" autoAdjust="0"/>
  </p:normalViewPr>
  <p:slideViewPr>
    <p:cSldViewPr snapToGrid="0">
      <p:cViewPr varScale="1">
        <p:scale>
          <a:sx n="71" d="100"/>
          <a:sy n="71" d="100"/>
        </p:scale>
        <p:origin x="-738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E405C8-7EFE-4B15-807D-7765AE454758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80661A-DBC5-460F-8DD8-4E346A31B1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558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36700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71293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71481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17209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51870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84714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69856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758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150680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64484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76027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236118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10615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27315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390661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059906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50865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715695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324898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72990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772426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01034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829562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014321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638675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505979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056116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68085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849448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721411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37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546393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38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059909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39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5405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540049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44449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41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391628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42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99252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41939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353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3045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2118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7594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84369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3891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51590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21750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опро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  <p:sp>
        <p:nvSpPr>
          <p:cNvPr id="6" name="Управляющая кнопка: настраиваемая 5">
            <a:hlinkClick r:id="" action="ppaction://hlinkshowjump?jump=nextslide" highlightClick="1"/>
          </p:cNvPr>
          <p:cNvSpPr/>
          <p:nvPr userDrawn="1"/>
        </p:nvSpPr>
        <p:spPr>
          <a:xfrm>
            <a:off x="4160939" y="2952925"/>
            <a:ext cx="2910980" cy="101506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ОТВЕТ</a:t>
            </a:r>
            <a:endParaRPr lang="ru-RU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94926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602490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9818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3291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2672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0772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9623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4204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0201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5DBFB-DE8D-4744-928A-4B216267F296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3450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4.xml"/><Relationship Id="rId4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5.xml"/><Relationship Id="rId5" Type="http://schemas.openxmlformats.org/officeDocument/2006/relationships/slide" Target="slide1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6.xml"/><Relationship Id="rId4" Type="http://schemas.openxmlformats.org/officeDocument/2006/relationships/slide" Target="slid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7.xml"/><Relationship Id="rId5" Type="http://schemas.openxmlformats.org/officeDocument/2006/relationships/slide" Target="slide14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8.xml"/><Relationship Id="rId4" Type="http://schemas.openxmlformats.org/officeDocument/2006/relationships/slide" Target="slid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9.xml"/><Relationship Id="rId5" Type="http://schemas.openxmlformats.org/officeDocument/2006/relationships/slide" Target="slide16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0.xml"/><Relationship Id="rId4" Type="http://schemas.openxmlformats.org/officeDocument/2006/relationships/slide" Target="slide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1.xml"/><Relationship Id="rId5" Type="http://schemas.openxmlformats.org/officeDocument/2006/relationships/slide" Target="slide18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2.xml"/><Relationship Id="rId4" Type="http://schemas.openxmlformats.org/officeDocument/2006/relationships/slide" Target="slide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3.xml"/><Relationship Id="rId5" Type="http://schemas.openxmlformats.org/officeDocument/2006/relationships/slide" Target="slide20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35.xml"/><Relationship Id="rId13" Type="http://schemas.openxmlformats.org/officeDocument/2006/relationships/slide" Target="slide37.xml"/><Relationship Id="rId18" Type="http://schemas.openxmlformats.org/officeDocument/2006/relationships/slide" Target="slide39.xml"/><Relationship Id="rId3" Type="http://schemas.openxmlformats.org/officeDocument/2006/relationships/notesSlide" Target="../notesSlides/notesSlide2.xml"/><Relationship Id="rId21" Type="http://schemas.openxmlformats.org/officeDocument/2006/relationships/slide" Target="slide25.xml"/><Relationship Id="rId7" Type="http://schemas.openxmlformats.org/officeDocument/2006/relationships/slide" Target="slide27.xml"/><Relationship Id="rId12" Type="http://schemas.openxmlformats.org/officeDocument/2006/relationships/slide" Target="slide29.xml"/><Relationship Id="rId17" Type="http://schemas.openxmlformats.org/officeDocument/2006/relationships/slide" Target="slide31.xml"/><Relationship Id="rId2" Type="http://schemas.openxmlformats.org/officeDocument/2006/relationships/slideLayout" Target="../slideLayouts/slideLayout2.xml"/><Relationship Id="rId16" Type="http://schemas.openxmlformats.org/officeDocument/2006/relationships/slide" Target="slide23.xml"/><Relationship Id="rId20" Type="http://schemas.openxmlformats.org/officeDocument/2006/relationships/slide" Target="slide17.xml"/><Relationship Id="rId1" Type="http://schemas.openxmlformats.org/officeDocument/2006/relationships/tags" Target="../tags/tag6.xml"/><Relationship Id="rId6" Type="http://schemas.openxmlformats.org/officeDocument/2006/relationships/slide" Target="slide19.xml"/><Relationship Id="rId11" Type="http://schemas.openxmlformats.org/officeDocument/2006/relationships/slide" Target="slide21.xml"/><Relationship Id="rId24" Type="http://schemas.openxmlformats.org/officeDocument/2006/relationships/slide" Target="slide41.xml"/><Relationship Id="rId5" Type="http://schemas.openxmlformats.org/officeDocument/2006/relationships/slide" Target="slide11.xml"/><Relationship Id="rId15" Type="http://schemas.openxmlformats.org/officeDocument/2006/relationships/slide" Target="slide15.xml"/><Relationship Id="rId23" Type="http://schemas.openxmlformats.org/officeDocument/2006/relationships/slide" Target="slide42.xml"/><Relationship Id="rId10" Type="http://schemas.openxmlformats.org/officeDocument/2006/relationships/slide" Target="slide13.xml"/><Relationship Id="rId19" Type="http://schemas.openxmlformats.org/officeDocument/2006/relationships/slide" Target="slide9.xml"/><Relationship Id="rId4" Type="http://schemas.openxmlformats.org/officeDocument/2006/relationships/slide" Target="slide3.xml"/><Relationship Id="rId9" Type="http://schemas.openxmlformats.org/officeDocument/2006/relationships/slide" Target="slide5.xml"/><Relationship Id="rId14" Type="http://schemas.openxmlformats.org/officeDocument/2006/relationships/slide" Target="slide7.xml"/><Relationship Id="rId22" Type="http://schemas.openxmlformats.org/officeDocument/2006/relationships/slide" Target="slide3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4.xml"/><Relationship Id="rId4" Type="http://schemas.openxmlformats.org/officeDocument/2006/relationships/slide" Target="slide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5.xml"/><Relationship Id="rId5" Type="http://schemas.openxmlformats.org/officeDocument/2006/relationships/slide" Target="slide22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6.xml"/><Relationship Id="rId4" Type="http://schemas.openxmlformats.org/officeDocument/2006/relationships/slide" Target="slide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7.xml"/><Relationship Id="rId5" Type="http://schemas.openxmlformats.org/officeDocument/2006/relationships/slide" Target="slide24.x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8.xml"/><Relationship Id="rId4" Type="http://schemas.openxmlformats.org/officeDocument/2006/relationships/slide" Target="slide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9.xml"/><Relationship Id="rId5" Type="http://schemas.openxmlformats.org/officeDocument/2006/relationships/slide" Target="slide26.xml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0.xml"/><Relationship Id="rId4" Type="http://schemas.openxmlformats.org/officeDocument/2006/relationships/slide" Target="slide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1.xml"/><Relationship Id="rId5" Type="http://schemas.openxmlformats.org/officeDocument/2006/relationships/slide" Target="slide28.xml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2.xml"/><Relationship Id="rId4" Type="http://schemas.openxmlformats.org/officeDocument/2006/relationships/slide" Target="slide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3.xml"/><Relationship Id="rId5" Type="http://schemas.openxmlformats.org/officeDocument/2006/relationships/slide" Target="slide30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7.xml"/><Relationship Id="rId5" Type="http://schemas.openxmlformats.org/officeDocument/2006/relationships/image" Target="../media/image2.png"/><Relationship Id="rId4" Type="http://schemas.openxmlformats.org/officeDocument/2006/relationships/slide" Target="slide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4.xml"/><Relationship Id="rId4" Type="http://schemas.openxmlformats.org/officeDocument/2006/relationships/slide" Target="slide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5.xml"/><Relationship Id="rId5" Type="http://schemas.openxmlformats.org/officeDocument/2006/relationships/slide" Target="slide32.xml"/><Relationship Id="rId4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6.xml"/><Relationship Id="rId4" Type="http://schemas.openxmlformats.org/officeDocument/2006/relationships/slide" Target="slide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7.xml"/><Relationship Id="rId5" Type="http://schemas.openxmlformats.org/officeDocument/2006/relationships/slide" Target="slide34.xml"/><Relationship Id="rId4" Type="http://schemas.openxmlformats.org/officeDocument/2006/relationships/image" Target="../media/image2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8.xml"/><Relationship Id="rId4" Type="http://schemas.openxmlformats.org/officeDocument/2006/relationships/slide" Target="slide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9.xml"/><Relationship Id="rId5" Type="http://schemas.openxmlformats.org/officeDocument/2006/relationships/slide" Target="slide36.xml"/><Relationship Id="rId4" Type="http://schemas.openxmlformats.org/officeDocument/2006/relationships/image" Target="../media/image2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0.xml"/><Relationship Id="rId4" Type="http://schemas.openxmlformats.org/officeDocument/2006/relationships/slide" Target="slide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1.xml"/><Relationship Id="rId5" Type="http://schemas.openxmlformats.org/officeDocument/2006/relationships/slide" Target="slide38.xml"/><Relationship Id="rId4" Type="http://schemas.openxmlformats.org/officeDocument/2006/relationships/image" Target="../media/image2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2.xml"/><Relationship Id="rId4" Type="http://schemas.openxmlformats.org/officeDocument/2006/relationships/slide" Target="slide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3.xml"/><Relationship Id="rId5" Type="http://schemas.openxmlformats.org/officeDocument/2006/relationships/slide" Target="slide40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8.xml"/><Relationship Id="rId4" Type="http://schemas.openxmlformats.org/officeDocument/2006/relationships/slide" Target="slide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4.xml"/><Relationship Id="rId4" Type="http://schemas.openxmlformats.org/officeDocument/2006/relationships/slide" Target="slide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5.xml"/><Relationship Id="rId5" Type="http://schemas.openxmlformats.org/officeDocument/2006/relationships/slide" Target="slide42.xml"/><Relationship Id="rId4" Type="http://schemas.openxmlformats.org/officeDocument/2006/relationships/image" Target="../media/image2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6.xml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9.xml"/><Relationship Id="rId5" Type="http://schemas.openxmlformats.org/officeDocument/2006/relationships/slide" Target="slide6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0.xml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1.xml"/><Relationship Id="rId5" Type="http://schemas.openxmlformats.org/officeDocument/2006/relationships/slide" Target="slide8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2.xml"/><Relationship Id="rId4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3.xml"/><Relationship Id="rId5" Type="http://schemas.openxmlformats.org/officeDocument/2006/relationships/slide" Target="slide10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89000"/>
              </a:schemeClr>
            </a:gs>
            <a:gs pos="22000">
              <a:schemeClr val="accent5">
                <a:lumMod val="89000"/>
              </a:schemeClr>
            </a:gs>
            <a:gs pos="62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96567" y="4854766"/>
            <a:ext cx="9144000" cy="1655762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Викторина</a:t>
            </a:r>
            <a:endParaRPr lang="ru-RU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2480" y="1778159"/>
            <a:ext cx="5972175" cy="29718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9759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1324055"/>
            <a:ext cx="10759642" cy="352764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Җил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насн хойран</a:t>
            </a:r>
            <a:br>
              <a:rPr lang="ru-RU" sz="4000" dirty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Җидин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үзүрт өлгий</a:t>
            </a:r>
            <a:br>
              <a:rPr lang="ru-RU" sz="4000" dirty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Җилв бах хойран</a:t>
            </a:r>
            <a:br>
              <a:rPr lang="ru-RU" sz="4000" dirty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         Һанцхн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Җаңһртан өгий.</a:t>
            </a:r>
            <a:br>
              <a:rPr lang="ru-RU" sz="4000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cap="none" dirty="0" err="1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негдгч</a:t>
            </a:r>
            <a:r>
              <a:rPr lang="ru-RU" sz="3600" b="1" cap="none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600" b="1" cap="none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девсң</a:t>
            </a:r>
            <a:r>
              <a:rPr lang="ru-RU" sz="3600" b="1" cap="none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en-US" sz="3300" cap="none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/ </a:t>
            </a:r>
            <a:r>
              <a:rPr lang="ru-RU" sz="3300" cap="none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800 балл</a:t>
            </a:r>
            <a:endParaRPr lang="ru-RU" sz="3300" cap="none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9788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68420" y="5690461"/>
            <a:ext cx="18564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Хәрүһинь</a:t>
            </a:r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2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медх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  <a:p>
            <a:pPr algn="ctr"/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457619" y="2612493"/>
            <a:ext cx="727800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Кен «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Җаңһр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дуулвр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орчулв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000" dirty="0" err="1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хойрдгч</a:t>
            </a:r>
            <a:r>
              <a:rPr lang="ru-RU" sz="30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000" dirty="0" err="1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девсң</a:t>
            </a:r>
            <a:r>
              <a:rPr lang="ru-RU" sz="30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en-US" sz="30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/ </a:t>
            </a:r>
            <a:r>
              <a:rPr lang="en-US" sz="3000" b="1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200 балл</a:t>
            </a:r>
            <a:endParaRPr lang="ru-RU" sz="3000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21074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емен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липкин</a:t>
            </a:r>
            <a:r>
              <a:rPr lang="en-US" sz="3600" cap="none" dirty="0" smtClean="0">
                <a:solidFill>
                  <a:schemeClr val="bg1"/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/>
            </a:r>
            <a:br>
              <a:rPr lang="en-US" sz="3600" cap="none" dirty="0" smtClean="0">
                <a:solidFill>
                  <a:schemeClr val="bg1"/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</a:br>
            <a:r>
              <a:rPr lang="ru-RU" sz="33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хойрдгч</a:t>
            </a:r>
            <a:r>
              <a:rPr lang="ru-RU" sz="33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девсң</a:t>
            </a:r>
            <a:r>
              <a:rPr lang="ru-RU" sz="33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en-US" sz="3300" cap="none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/ </a:t>
            </a:r>
            <a:r>
              <a:rPr lang="ru-RU" sz="3300" cap="none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200 балл</a:t>
            </a:r>
            <a:endParaRPr lang="ru-RU" sz="3300" cap="none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24894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68420" y="5690461"/>
            <a:ext cx="18564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Хәрүһинь</a:t>
            </a:r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2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медх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  <a:p>
            <a:pPr algn="ctr"/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457619" y="2612493"/>
            <a:ext cx="7278007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err="1" smtClean="0"/>
              <a:t>Кедүдгч</a:t>
            </a:r>
            <a:r>
              <a:rPr lang="ru-RU" sz="3600" dirty="0" smtClean="0"/>
              <a:t> </a:t>
            </a:r>
            <a:r>
              <a:rPr lang="ru-RU" sz="3600" dirty="0" err="1"/>
              <a:t>җил</a:t>
            </a:r>
            <a:r>
              <a:rPr lang="ru-RU" sz="3600" dirty="0"/>
              <a:t> </a:t>
            </a:r>
            <a:r>
              <a:rPr lang="ru-RU" sz="3600" dirty="0" err="1"/>
              <a:t>Очра</a:t>
            </a:r>
            <a:r>
              <a:rPr lang="ru-RU" sz="3600" dirty="0"/>
              <a:t> </a:t>
            </a:r>
            <a:r>
              <a:rPr lang="ru-RU" sz="3600" dirty="0" err="1"/>
              <a:t>Номт</a:t>
            </a:r>
            <a:r>
              <a:rPr lang="ru-RU" sz="3600" dirty="0"/>
              <a:t> </a:t>
            </a:r>
            <a:r>
              <a:rPr lang="ru-RU" sz="3600" dirty="0" err="1"/>
              <a:t>Ээлян</a:t>
            </a:r>
            <a:r>
              <a:rPr lang="ru-RU" sz="3600" dirty="0"/>
              <a:t> </a:t>
            </a:r>
            <a:r>
              <a:rPr lang="ru-RU" sz="3600" dirty="0" err="1"/>
              <a:t>Овлаһас</a:t>
            </a:r>
            <a:r>
              <a:rPr lang="ru-RU" sz="3600" dirty="0"/>
              <a:t> </a:t>
            </a:r>
            <a:r>
              <a:rPr lang="ru-RU" sz="3600" dirty="0" err="1"/>
              <a:t>бөлг</a:t>
            </a:r>
            <a:r>
              <a:rPr lang="ru-RU" sz="3600" dirty="0"/>
              <a:t> </a:t>
            </a:r>
            <a:r>
              <a:rPr lang="ru-RU" sz="3600" dirty="0" err="1"/>
              <a:t>бичҗ</a:t>
            </a:r>
            <a:r>
              <a:rPr lang="ru-RU" sz="3600" dirty="0"/>
              <a:t> </a:t>
            </a:r>
            <a:r>
              <a:rPr lang="ru-RU" sz="3600" dirty="0" err="1" smtClean="0"/>
              <a:t>авна</a:t>
            </a:r>
            <a:r>
              <a:rPr lang="en-US" sz="3600" dirty="0"/>
              <a:t>?</a:t>
            </a:r>
            <a:endParaRPr lang="ru-RU" sz="3500" b="1" dirty="0" smtClean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ru-RU" sz="30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хойрдгч</a:t>
            </a:r>
            <a:r>
              <a:rPr lang="ru-RU" sz="30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0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девсң</a:t>
            </a:r>
            <a:r>
              <a:rPr lang="ru-RU" sz="30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en-US" sz="3000" dirty="0" smtClean="0">
                <a:solidFill>
                  <a:schemeClr val="bg1">
                    <a:lumMod val="8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/ </a:t>
            </a:r>
            <a:r>
              <a:rPr lang="en-US" sz="3000" b="1" dirty="0" smtClean="0">
                <a:solidFill>
                  <a:schemeClr val="bg1">
                    <a:lumMod val="8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3000" dirty="0" smtClean="0">
                <a:solidFill>
                  <a:schemeClr val="bg1">
                    <a:lumMod val="8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400</a:t>
            </a:r>
            <a:r>
              <a:rPr lang="en-US" sz="3000" dirty="0" smtClean="0">
                <a:solidFill>
                  <a:schemeClr val="bg1">
                    <a:lumMod val="8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3000" dirty="0" smtClean="0">
                <a:solidFill>
                  <a:schemeClr val="bg1">
                    <a:lumMod val="8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балл</a:t>
            </a:r>
            <a:endParaRPr lang="ru-RU" sz="3000" dirty="0">
              <a:solidFill>
                <a:schemeClr val="bg1">
                  <a:lumMod val="8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70890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txBody>
          <a:bodyPr>
            <a:normAutofit/>
          </a:bodyPr>
          <a:lstStyle/>
          <a:p>
            <a:pPr algn="ctr"/>
            <a:r>
              <a:rPr lang="ru-RU" sz="3600" cap="none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1908</a:t>
            </a:r>
            <a:r>
              <a:rPr lang="ru-RU" sz="3600" b="1" cap="none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җил</a:t>
            </a:r>
            <a:r>
              <a:rPr lang="en-US" sz="3600" b="1" cap="none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/>
            </a:r>
            <a:br>
              <a:rPr lang="en-US" sz="3600" b="1" cap="none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</a:br>
            <a:r>
              <a:rPr lang="ru-RU" sz="24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хойрдгч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девсң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en-US" sz="2400" cap="none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/ </a:t>
            </a:r>
            <a:r>
              <a:rPr lang="ru-RU" sz="2400" cap="none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Вопрос за 400</a:t>
            </a:r>
            <a:endParaRPr lang="ru-RU" sz="2400" cap="none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37581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68420" y="5690461"/>
            <a:ext cx="18564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Хәрүһинь</a:t>
            </a:r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2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медх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  <a:p>
            <a:pPr algn="ctr"/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457619" y="2612493"/>
            <a:ext cx="7278007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5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3500" dirty="0" err="1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Кентә</a:t>
            </a:r>
            <a:r>
              <a:rPr lang="ru-RU" sz="3500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хамдан</a:t>
            </a:r>
            <a:r>
              <a:rPr lang="ru-RU" sz="3500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Очра</a:t>
            </a:r>
            <a:r>
              <a:rPr lang="ru-RU" sz="3500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Номт</a:t>
            </a:r>
            <a:r>
              <a:rPr lang="ru-RU" sz="3500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Ээлән</a:t>
            </a:r>
            <a:r>
              <a:rPr lang="ru-RU" sz="3500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Овлаһас</a:t>
            </a:r>
            <a:r>
              <a:rPr lang="ru-RU" sz="3500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бичсн</a:t>
            </a:r>
            <a:r>
              <a:rPr lang="ru-RU" sz="3500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бөлгүд</a:t>
            </a:r>
            <a:r>
              <a:rPr lang="ru-RU" sz="3500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барлна</a:t>
            </a:r>
            <a:r>
              <a:rPr lang="ru-RU" sz="3500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?</a:t>
            </a:r>
            <a:r>
              <a:rPr lang="ru-RU" sz="3500" b="1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 </a:t>
            </a:r>
            <a:endParaRPr lang="ru-RU" sz="3500" b="1" dirty="0" smtClean="0"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  <a:p>
            <a:pPr algn="ctr"/>
            <a:r>
              <a:rPr lang="ru-RU" sz="30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хойрдгч</a:t>
            </a:r>
            <a:r>
              <a:rPr lang="ru-RU" sz="30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0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девсң</a:t>
            </a:r>
            <a:r>
              <a:rPr lang="ru-RU" sz="30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en-US" sz="30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/ </a:t>
            </a:r>
            <a:r>
              <a:rPr lang="en-US" sz="3000" b="1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600балл</a:t>
            </a:r>
            <a:endParaRPr lang="ru-RU" sz="3000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05295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txBody>
          <a:bodyPr>
            <a:normAutofit/>
          </a:bodyPr>
          <a:lstStyle/>
          <a:p>
            <a:pPr algn="ctr"/>
            <a:r>
              <a:rPr lang="ru-RU" sz="3500" cap="none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Владислав Людвигович </a:t>
            </a:r>
            <a:r>
              <a:rPr lang="ru-RU" sz="3500" cap="none" dirty="0" err="1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Котвич</a:t>
            </a:r>
            <a:r>
              <a:rPr lang="ru-RU" sz="1500" b="1" cap="none" dirty="0" smtClean="0">
                <a:solidFill>
                  <a:schemeClr val="bg1"/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/>
            </a:r>
            <a:br>
              <a:rPr lang="ru-RU" sz="1500" b="1" cap="none" dirty="0" smtClean="0">
                <a:solidFill>
                  <a:schemeClr val="bg1"/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</a:br>
            <a:r>
              <a:rPr lang="ru-RU" sz="2800" dirty="0" err="1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хойрдгч</a:t>
            </a:r>
            <a:r>
              <a:rPr lang="ru-RU" sz="28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девсң</a:t>
            </a:r>
            <a:r>
              <a:rPr lang="ru-RU" sz="28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en-US" sz="2800" cap="none" dirty="0" smtClean="0">
                <a:solidFill>
                  <a:schemeClr val="bg1"/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/ </a:t>
            </a:r>
            <a:r>
              <a:rPr lang="ru-RU" sz="2800" cap="none" dirty="0" smtClean="0">
                <a:solidFill>
                  <a:schemeClr val="bg1"/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600балл</a:t>
            </a:r>
            <a:endParaRPr lang="ru-RU" sz="2800" cap="none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048000" y="310583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28340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68420" y="5690461"/>
            <a:ext cx="18564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Хәрүһинь</a:t>
            </a:r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2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медх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  <a:p>
            <a:pPr algn="ctr"/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373643" y="3240021"/>
            <a:ext cx="727800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хойрдгч</a:t>
            </a:r>
            <a:r>
              <a:rPr lang="ru-RU" sz="30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0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девсң</a:t>
            </a:r>
            <a:r>
              <a:rPr lang="ru-RU" sz="30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/800балл</a:t>
            </a:r>
            <a:endParaRPr lang="ru-RU" sz="3000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373643" y="2569168"/>
            <a:ext cx="89396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Кен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түрүн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болҗ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600" i="1" dirty="0" err="1">
                <a:latin typeface="Times New Roman" pitchFamily="18" charset="0"/>
                <a:cs typeface="Times New Roman" pitchFamily="18" charset="0"/>
              </a:rPr>
              <a:t>Җаңһр</a:t>
            </a: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шинҗлсмб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6371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txBody>
          <a:bodyPr>
            <a:normAutofit/>
          </a:bodyPr>
          <a:lstStyle/>
          <a:p>
            <a:pPr algn="ctr"/>
            <a:r>
              <a:rPr lang="ru-RU" sz="3500" cap="none" dirty="0" err="1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Бениамин</a:t>
            </a:r>
            <a:r>
              <a:rPr lang="ru-RU" sz="3500" cap="none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500" cap="none" dirty="0" err="1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Бергманн</a:t>
            </a:r>
            <a:r>
              <a:rPr lang="en-US" sz="3500" b="1" cap="none" dirty="0" smtClean="0">
                <a:solidFill>
                  <a:schemeClr val="bg1"/>
                </a:solidFill>
                <a:latin typeface="Open Sans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en-US" sz="3500" b="1" cap="none" dirty="0" smtClean="0">
                <a:solidFill>
                  <a:schemeClr val="bg1"/>
                </a:solidFill>
                <a:latin typeface="Open Sans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1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ru-RU" sz="1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24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хойрдгч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девсң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2800" cap="none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/800балл</a:t>
            </a:r>
            <a:endParaRPr lang="ru-RU" sz="3000" cap="none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49241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68420" y="5690461"/>
            <a:ext cx="18564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Хәрүһинь</a:t>
            </a:r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2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медх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  <a:p>
            <a:pPr algn="ctr"/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457619" y="2612493"/>
            <a:ext cx="7278007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500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.</a:t>
            </a:r>
            <a:r>
              <a:rPr lang="ru-RU" sz="3500" dirty="0" err="1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Ямаран</a:t>
            </a:r>
            <a:r>
              <a:rPr lang="ru-RU" sz="3500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һолас</a:t>
            </a:r>
            <a:r>
              <a:rPr lang="ru-RU" sz="3500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Җаңһр</a:t>
            </a:r>
            <a:r>
              <a:rPr lang="ru-RU" sz="3500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ус </a:t>
            </a:r>
            <a:r>
              <a:rPr lang="ru-RU" sz="3500" dirty="0" err="1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ууна</a:t>
            </a:r>
            <a:r>
              <a:rPr lang="ru-RU" sz="3500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?</a:t>
            </a:r>
          </a:p>
          <a:p>
            <a:pPr algn="ctr"/>
            <a:r>
              <a:rPr lang="ru-RU" sz="3000" dirty="0" err="1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Һурвдгч</a:t>
            </a:r>
            <a:r>
              <a:rPr lang="ru-RU" sz="30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000" dirty="0" err="1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девс</a:t>
            </a:r>
            <a:r>
              <a:rPr lang="ru-RU" sz="30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ӊ</a:t>
            </a:r>
            <a:r>
              <a:rPr lang="ru-RU" sz="30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/  200</a:t>
            </a:r>
            <a:r>
              <a:rPr lang="en-US" sz="30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балл</a:t>
            </a:r>
            <a:endParaRPr lang="ru-RU" sz="3000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6799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2D5190"/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0457814"/>
              </p:ext>
            </p:extLst>
          </p:nvPr>
        </p:nvGraphicFramePr>
        <p:xfrm>
          <a:off x="298939" y="184637"/>
          <a:ext cx="11676185" cy="66310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5237"/>
                <a:gridCol w="2335237"/>
                <a:gridCol w="2335237"/>
                <a:gridCol w="2335237"/>
                <a:gridCol w="2335237"/>
              </a:tblGrid>
              <a:tr h="1254913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История</a:t>
                      </a:r>
                      <a:endParaRPr lang="ru-RU" sz="2400" b="1" dirty="0"/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Философия</a:t>
                      </a:r>
                    </a:p>
                    <a:p>
                      <a:pPr algn="ctr"/>
                      <a:endParaRPr lang="ru-RU" sz="2400" b="1" dirty="0"/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Экономика</a:t>
                      </a:r>
                    </a:p>
                    <a:p>
                      <a:pPr algn="ctr"/>
                      <a:endParaRPr lang="ru-RU" sz="2400" b="1" dirty="0"/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Психология</a:t>
                      </a:r>
                    </a:p>
                    <a:p>
                      <a:pPr algn="ctr"/>
                      <a:endParaRPr lang="ru-RU" sz="2400" b="1" dirty="0"/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Иностранный язык</a:t>
                      </a:r>
                    </a:p>
                    <a:p>
                      <a:pPr algn="ctr"/>
                      <a:endParaRPr lang="ru-RU" sz="2400" b="1" dirty="0"/>
                    </a:p>
                  </a:txBody>
                  <a:tcPr>
                    <a:solidFill>
                      <a:srgbClr val="0F36B1"/>
                    </a:solidFill>
                  </a:tcPr>
                </a:tc>
              </a:tr>
              <a:tr h="1611381"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4" action="ppaction://hlinksldjump"/>
                        </a:rPr>
                        <a:t>200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5" action="ppaction://hlinksldjump"/>
                        </a:rPr>
                        <a:t>200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6" action="ppaction://hlinksldjump"/>
                        </a:rPr>
                        <a:t>200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7" action="ppaction://hlinksldjump"/>
                        </a:rPr>
                        <a:t>200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8" action="ppaction://hlinksldjump"/>
                        </a:rPr>
                        <a:t>200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</a:tr>
              <a:tr h="1254913"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9" action="ppaction://hlinksldjump"/>
                        </a:rPr>
                        <a:t>400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10" action="ppaction://hlinksldjump"/>
                        </a:rPr>
                        <a:t>400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11" action="ppaction://hlinksldjump"/>
                        </a:rPr>
                        <a:t>400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12" action="ppaction://hlinksldjump"/>
                        </a:rPr>
                        <a:t>400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13" action="ppaction://hlinksldjump"/>
                        </a:rPr>
                        <a:t>400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</a:tr>
              <a:tr h="1254913"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14" action="ppaction://hlinksldjump"/>
                        </a:rPr>
                        <a:t>600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15" action="ppaction://hlinksldjump"/>
                        </a:rPr>
                        <a:t>600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16" action="ppaction://hlinksldjump"/>
                        </a:rPr>
                        <a:t>600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17" action="ppaction://hlinksldjump"/>
                        </a:rPr>
                        <a:t>600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18" action="ppaction://hlinksldjump"/>
                        </a:rPr>
                        <a:t>600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</a:tr>
              <a:tr h="1254913"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19" action="ppaction://hlinksldjump"/>
                        </a:rPr>
                        <a:t>800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20" action="ppaction://hlinksldjump"/>
                        </a:rPr>
                        <a:t>800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21" action="ppaction://hlinksldjump"/>
                        </a:rPr>
                        <a:t>800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22" action="ppaction://hlinksldjump"/>
                        </a:rPr>
                        <a:t>800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23" action="ppaction://hlinksldjump"/>
                        </a:rPr>
                        <a:t>800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0499703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391025"/>
                <a:gridCol w="1981200"/>
                <a:gridCol w="1952625"/>
                <a:gridCol w="1905000"/>
                <a:gridCol w="1962150"/>
              </a:tblGrid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ru-RU" sz="2800" b="0" cap="none" spc="0" dirty="0" err="1" smtClean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itchFamily="18" charset="0"/>
                          <a:ea typeface="Open Sans" panose="020B0606030504020204" pitchFamily="34" charset="0"/>
                          <a:cs typeface="Times New Roman" pitchFamily="18" charset="0"/>
                        </a:rPr>
                        <a:t>Җаңһрин</a:t>
                      </a:r>
                      <a:r>
                        <a:rPr lang="ru-RU" sz="2800" b="0" cap="none" spc="0" dirty="0" smtClean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itchFamily="18" charset="0"/>
                          <a:ea typeface="Open Sans" panose="020B0606030504020204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800" b="0" cap="none" spc="0" dirty="0" err="1" smtClean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itchFamily="18" charset="0"/>
                          <a:ea typeface="Open Sans" panose="020B0606030504020204" pitchFamily="34" charset="0"/>
                          <a:cs typeface="Times New Roman" pitchFamily="18" charset="0"/>
                        </a:rPr>
                        <a:t>баатрмуд</a:t>
                      </a:r>
                      <a:endParaRPr lang="ru-RU" sz="2800" b="0" cap="none" spc="0" dirty="0">
                        <a:ln w="0"/>
                        <a:solidFill>
                          <a:schemeClr val="bg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Times New Roman" pitchFamily="18" charset="0"/>
                        <a:ea typeface="Open Sans" panose="020B0606030504020204" pitchFamily="34" charset="0"/>
                        <a:cs typeface="Times New Roman" pitchFamily="18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u="sng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4" action="ppaction://hlinksldjump"/>
                        </a:rPr>
                        <a:t>200</a:t>
                      </a:r>
                      <a:endParaRPr lang="ru-RU" sz="3500" u="sng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9" action="ppaction://hlinksldjump"/>
                        </a:rPr>
                        <a:t>400</a:t>
                      </a:r>
                      <a:endParaRPr lang="ru-RU" sz="350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4" action="ppaction://hlinksldjump"/>
                        </a:rPr>
                        <a:t>600</a:t>
                      </a:r>
                      <a:endParaRPr lang="ru-RU" sz="350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9" action="ppaction://hlinksldjump"/>
                        </a:rPr>
                        <a:t>800</a:t>
                      </a:r>
                      <a:endParaRPr lang="ru-RU" sz="350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ru-RU" sz="2800" b="0" cap="none" spc="0" dirty="0" err="1" smtClean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itchFamily="18" charset="0"/>
                          <a:ea typeface="Open Sans" panose="020B0606030504020204" pitchFamily="34" charset="0"/>
                          <a:cs typeface="Times New Roman" pitchFamily="18" charset="0"/>
                        </a:rPr>
                        <a:t>Номтнр</a:t>
                      </a:r>
                      <a:r>
                        <a:rPr lang="ru-RU" sz="2500" b="0" cap="none" spc="0" dirty="0" smtClean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  <a:endParaRPr lang="ru-RU" sz="2500" b="0" cap="none" spc="0" dirty="0">
                        <a:ln w="0"/>
                        <a:solidFill>
                          <a:schemeClr val="bg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5" action="ppaction://hlinksldjump"/>
                        </a:rPr>
                        <a:t>200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0" action="ppaction://hlinksldjump"/>
                        </a:rPr>
                        <a:t>400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5" action="ppaction://hlinksldjump"/>
                        </a:rPr>
                        <a:t>600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20" action="ppaction://hlinksldjump"/>
                        </a:rPr>
                        <a:t>800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ru-RU" sz="2800" b="0" cap="none" spc="0" dirty="0" err="1" smtClean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itchFamily="18" charset="0"/>
                          <a:ea typeface="Open Sans" panose="020B0606030504020204" pitchFamily="34" charset="0"/>
                          <a:cs typeface="Times New Roman" pitchFamily="18" charset="0"/>
                        </a:rPr>
                        <a:t>Бумбин</a:t>
                      </a:r>
                      <a:r>
                        <a:rPr lang="ru-RU" sz="2800" b="0" cap="none" spc="0" dirty="0" smtClean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itchFamily="18" charset="0"/>
                          <a:ea typeface="Open Sans" panose="020B0606030504020204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800" b="0" cap="none" spc="0" dirty="0" err="1" smtClean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itchFamily="18" charset="0"/>
                          <a:ea typeface="Open Sans" panose="020B0606030504020204" pitchFamily="34" charset="0"/>
                          <a:cs typeface="Times New Roman" pitchFamily="18" charset="0"/>
                        </a:rPr>
                        <a:t>орн</a:t>
                      </a:r>
                      <a:endParaRPr lang="ru-RU" sz="2800" b="0" cap="none" spc="0" dirty="0">
                        <a:ln w="0"/>
                        <a:solidFill>
                          <a:schemeClr val="bg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Times New Roman" pitchFamily="18" charset="0"/>
                        <a:ea typeface="Open Sans" panose="020B0606030504020204" pitchFamily="34" charset="0"/>
                        <a:cs typeface="Times New Roman" pitchFamily="18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6" action="ppaction://hlinksldjump"/>
                        </a:rPr>
                        <a:t>200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1" action="ppaction://hlinksldjump"/>
                        </a:rPr>
                        <a:t>400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6" action="ppaction://hlinksldjump"/>
                        </a:rPr>
                        <a:t>600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21" action="ppaction://hlinksldjump"/>
                        </a:rPr>
                        <a:t>800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ru-RU" sz="2800" b="0" cap="none" spc="0" dirty="0" err="1" smtClean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itchFamily="18" charset="0"/>
                          <a:ea typeface="Open Sans" panose="020B0606030504020204" pitchFamily="34" charset="0"/>
                          <a:cs typeface="Times New Roman" pitchFamily="18" charset="0"/>
                        </a:rPr>
                        <a:t>Җаңһрин</a:t>
                      </a:r>
                      <a:r>
                        <a:rPr lang="ru-RU" sz="2800" b="0" cap="none" spc="0" dirty="0" smtClean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itchFamily="18" charset="0"/>
                          <a:ea typeface="Open Sans" panose="020B0606030504020204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800" b="0" cap="none" spc="0" dirty="0" err="1" smtClean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itchFamily="18" charset="0"/>
                          <a:ea typeface="Open Sans" panose="020B0606030504020204" pitchFamily="34" charset="0"/>
                          <a:cs typeface="Times New Roman" pitchFamily="18" charset="0"/>
                        </a:rPr>
                        <a:t>бөлгүд</a:t>
                      </a:r>
                      <a:endParaRPr lang="ru-RU" sz="2800" b="0" cap="none" spc="0" dirty="0" smtClean="0">
                        <a:ln w="0"/>
                        <a:solidFill>
                          <a:schemeClr val="bg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Times New Roman" pitchFamily="18" charset="0"/>
                        <a:ea typeface="Open Sans" panose="020B0606030504020204" pitchFamily="34" charset="0"/>
                        <a:cs typeface="Times New Roman" pitchFamily="18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7" action="ppaction://hlinksldjump"/>
                        </a:rPr>
                        <a:t>200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2" action="ppaction://hlinksldjump"/>
                        </a:rPr>
                        <a:t>400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7" action="ppaction://hlinksldjump"/>
                        </a:rPr>
                        <a:t>600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22" action="ppaction://hlinksldjump"/>
                        </a:rPr>
                        <a:t>800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ru-RU" sz="2800" b="0" cap="none" spc="0" dirty="0" err="1" smtClean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itchFamily="18" charset="0"/>
                          <a:ea typeface="Open Sans" panose="020B0606030504020204" pitchFamily="34" charset="0"/>
                          <a:cs typeface="Times New Roman" pitchFamily="18" charset="0"/>
                        </a:rPr>
                        <a:t>Күүкд</a:t>
                      </a:r>
                      <a:r>
                        <a:rPr lang="ru-RU" sz="2800" b="0" cap="none" spc="0" dirty="0" smtClean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itchFamily="18" charset="0"/>
                          <a:ea typeface="Open Sans" panose="020B0606030504020204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800" b="0" cap="none" spc="0" dirty="0" err="1" smtClean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itchFamily="18" charset="0"/>
                          <a:ea typeface="Open Sans" panose="020B0606030504020204" pitchFamily="34" charset="0"/>
                          <a:cs typeface="Times New Roman" pitchFamily="18" charset="0"/>
                        </a:rPr>
                        <a:t>улс</a:t>
                      </a:r>
                      <a:endParaRPr lang="ru-RU" sz="2800" b="0" cap="none" spc="0" dirty="0">
                        <a:ln w="0"/>
                        <a:solidFill>
                          <a:schemeClr val="bg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Times New Roman" pitchFamily="18" charset="0"/>
                        <a:ea typeface="Open Sans" panose="020B0606030504020204" pitchFamily="34" charset="0"/>
                        <a:cs typeface="Times New Roman" pitchFamily="18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8" action="ppaction://hlinksldjump"/>
                        </a:rPr>
                        <a:t>200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3" action="ppaction://hlinksldjump"/>
                        </a:rPr>
                        <a:t>400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8" action="ppaction://hlinksldjump"/>
                        </a:rPr>
                        <a:t>600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24" action="ppaction://hlinksldjump"/>
                        </a:rPr>
                        <a:t>800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326491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txBody>
          <a:bodyPr>
            <a:normAutofit/>
          </a:bodyPr>
          <a:lstStyle/>
          <a:p>
            <a:pPr algn="ctr"/>
            <a:r>
              <a:rPr lang="ru-RU" sz="3600" cap="none" dirty="0" err="1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Домб</a:t>
            </a:r>
            <a:r>
              <a:rPr lang="ru-RU" sz="3600" cap="none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600" cap="none" dirty="0" err="1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һолас</a:t>
            </a:r>
            <a:r>
              <a:rPr lang="en-US" sz="3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en-US" sz="3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1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ru-RU" sz="1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28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Һурвдгч</a:t>
            </a:r>
            <a:r>
              <a:rPr lang="ru-RU" sz="28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девс</a:t>
            </a:r>
            <a:r>
              <a:rPr lang="ru-RU" sz="28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ӊ </a:t>
            </a:r>
            <a:r>
              <a:rPr lang="en-US" sz="2800" cap="none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/ </a:t>
            </a:r>
            <a:r>
              <a:rPr lang="ru-RU" sz="2800" cap="none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Вопрос за 200</a:t>
            </a:r>
            <a:endParaRPr lang="ru-RU" sz="2800" cap="none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61000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68420" y="5690461"/>
            <a:ext cx="18564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Хәрүһинь</a:t>
            </a:r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2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медх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  <a:p>
            <a:pPr algn="ctr"/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433644" y="2612493"/>
            <a:ext cx="7325957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500" dirty="0" err="1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Ямаран</a:t>
            </a:r>
            <a:r>
              <a:rPr lang="ru-RU" sz="3500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уул</a:t>
            </a:r>
            <a:r>
              <a:rPr lang="ru-RU" sz="3500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Җаңһрт</a:t>
            </a:r>
            <a:r>
              <a:rPr lang="ru-RU" sz="3500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харһна</a:t>
            </a:r>
            <a:r>
              <a:rPr lang="ru-RU" sz="3500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? </a:t>
            </a:r>
          </a:p>
          <a:p>
            <a:pPr algn="ctr"/>
            <a:r>
              <a:rPr lang="ru-RU" sz="3000" dirty="0" err="1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Һурвдгч</a:t>
            </a:r>
            <a:r>
              <a:rPr lang="ru-RU" sz="30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0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девс</a:t>
            </a:r>
            <a:r>
              <a:rPr lang="ru-RU" sz="30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ӊ </a:t>
            </a:r>
            <a:r>
              <a:rPr lang="en-US" sz="30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/</a:t>
            </a:r>
            <a:r>
              <a:rPr lang="ru-RU" sz="30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400 балл</a:t>
            </a:r>
            <a:endParaRPr lang="ru-RU" sz="3000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91093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txBody>
          <a:bodyPr>
            <a:normAutofit/>
          </a:bodyPr>
          <a:lstStyle/>
          <a:p>
            <a:pPr algn="ctr"/>
            <a:r>
              <a:rPr lang="ru-RU" sz="3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3600" cap="none" dirty="0" err="1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Өл</a:t>
            </a:r>
            <a:r>
              <a:rPr lang="ru-RU" sz="3600" cap="none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600" cap="none" dirty="0" err="1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Маңхн</a:t>
            </a:r>
            <a:r>
              <a:rPr lang="ru-RU" sz="3600" cap="none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600" cap="none" dirty="0" err="1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Цаһан</a:t>
            </a:r>
            <a:r>
              <a:rPr lang="ru-RU" sz="3600" cap="none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600" cap="none" dirty="0" err="1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уул</a:t>
            </a:r>
            <a:r>
              <a:rPr lang="en-US" sz="3500" b="1" cap="none" dirty="0" smtClean="0">
                <a:solidFill>
                  <a:schemeClr val="bg1"/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/>
            </a:r>
            <a:br>
              <a:rPr lang="en-US" sz="3500" b="1" cap="none" dirty="0" smtClean="0">
                <a:solidFill>
                  <a:schemeClr val="bg1"/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</a:br>
            <a:r>
              <a:rPr lang="ru-RU" sz="1500" b="1" cap="none" dirty="0" smtClean="0">
                <a:solidFill>
                  <a:schemeClr val="bg1"/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/>
            </a:r>
            <a:br>
              <a:rPr lang="ru-RU" sz="1500" b="1" cap="none" dirty="0" smtClean="0">
                <a:solidFill>
                  <a:schemeClr val="bg1"/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</a:br>
            <a:r>
              <a:rPr lang="ru-RU" sz="28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Һурвдгч</a:t>
            </a:r>
            <a:r>
              <a:rPr lang="ru-RU" sz="28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девс</a:t>
            </a:r>
            <a:r>
              <a:rPr lang="ru-RU" sz="28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ӊ </a:t>
            </a:r>
            <a:r>
              <a:rPr lang="en-US" sz="2800" cap="none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/ </a:t>
            </a:r>
            <a:r>
              <a:rPr lang="ru-RU" sz="2800" cap="none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Вопрос за 400</a:t>
            </a:r>
            <a:endParaRPr lang="ru-RU" sz="2800" cap="none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79184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68420" y="5690461"/>
            <a:ext cx="18564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Хәрүһинь</a:t>
            </a:r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2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медх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  <a:p>
            <a:pPr algn="ctr"/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285546" y="3742046"/>
            <a:ext cx="727800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Һурвдгч</a:t>
            </a:r>
            <a:r>
              <a:rPr lang="ru-RU" sz="30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0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девс</a:t>
            </a:r>
            <a:r>
              <a:rPr lang="ru-RU" sz="30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ӊ </a:t>
            </a:r>
            <a:r>
              <a:rPr lang="en-US" sz="30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/ </a:t>
            </a:r>
            <a:r>
              <a:rPr lang="en-US" sz="3000" b="1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600 балл</a:t>
            </a:r>
            <a:endParaRPr lang="ru-RU" sz="3000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925248" y="2128322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575998" y="2209285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288661" y="1636197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endParaRPr lang="ru-RU" sz="2400" dirty="0">
              <a:solidFill>
                <a:prstClr val="black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955682" y="3028537"/>
            <a:ext cx="6113930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5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Җаӊһрин</a:t>
            </a:r>
            <a:r>
              <a:rPr lang="ru-RU" sz="35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б</a:t>
            </a:r>
            <a:r>
              <a:rPr lang="en-US" sz="35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əə</a:t>
            </a:r>
            <a:r>
              <a:rPr lang="ru-RU" sz="35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шң</a:t>
            </a:r>
            <a:r>
              <a:rPr lang="ru-RU" sz="35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кедү</a:t>
            </a:r>
            <a:r>
              <a:rPr lang="ru-RU" sz="35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өңгт</a:t>
            </a:r>
            <a:r>
              <a:rPr lang="en-US" sz="35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ə? </a:t>
            </a:r>
            <a:endParaRPr lang="ru-RU" sz="35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80308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txBody>
          <a:bodyPr>
            <a:normAutofit/>
          </a:bodyPr>
          <a:lstStyle/>
          <a:p>
            <a:pPr algn="ctr"/>
            <a:r>
              <a:rPr lang="ru-RU" sz="3600" cap="none" dirty="0" err="1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Йисн</a:t>
            </a:r>
            <a:r>
              <a:rPr lang="ru-RU" sz="3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3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en-US" sz="3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1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ru-RU" sz="1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24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Һурвдгч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девс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ӊ </a:t>
            </a:r>
            <a:r>
              <a:rPr lang="en-US" cap="none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/ </a:t>
            </a:r>
            <a:r>
              <a:rPr lang="ru-RU" sz="2800" cap="none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600 балл</a:t>
            </a:r>
            <a:endParaRPr lang="ru-RU" sz="2800" cap="none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97614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68420" y="5690461"/>
            <a:ext cx="18564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Хәрүһинь</a:t>
            </a:r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2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медх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  <a:p>
            <a:pPr algn="ctr"/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373643" y="3176361"/>
            <a:ext cx="727800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Һурвдгч</a:t>
            </a:r>
            <a:r>
              <a:rPr lang="ru-RU" sz="30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0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девс</a:t>
            </a:r>
            <a:r>
              <a:rPr lang="ru-RU" sz="30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ӊ </a:t>
            </a:r>
            <a:r>
              <a:rPr lang="en-US" sz="30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/ </a:t>
            </a:r>
            <a:r>
              <a:rPr lang="en-US" sz="3000" b="1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800 балл</a:t>
            </a:r>
            <a:endParaRPr lang="ru-RU" sz="3000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472263" y="2530030"/>
            <a:ext cx="52487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Җаңһрин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бәәшңгин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нерн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24374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txBody>
          <a:bodyPr>
            <a:normAutofit/>
          </a:bodyPr>
          <a:lstStyle/>
          <a:p>
            <a:pPr algn="ctr"/>
            <a:r>
              <a:rPr lang="ru-RU" sz="3600" cap="none" dirty="0" err="1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Торлг</a:t>
            </a:r>
            <a:r>
              <a:rPr lang="ru-RU" sz="3600" cap="none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en-US" sz="3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en-US" sz="3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1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ru-RU" sz="1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28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Һурвдгч</a:t>
            </a:r>
            <a:r>
              <a:rPr lang="ru-RU" sz="28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девс</a:t>
            </a:r>
            <a:r>
              <a:rPr lang="ru-RU" sz="28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ӊ </a:t>
            </a:r>
            <a:r>
              <a:rPr lang="en-US" sz="2800" cap="none" dirty="0" smtClean="0">
                <a:solidFill>
                  <a:schemeClr val="bg1"/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/ </a:t>
            </a:r>
            <a:r>
              <a:rPr lang="ru-RU" sz="2800" cap="none" dirty="0" smtClean="0">
                <a:solidFill>
                  <a:schemeClr val="bg1"/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800балл</a:t>
            </a:r>
            <a:endParaRPr lang="ru-RU" sz="3000" cap="none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44477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68420" y="5690461"/>
            <a:ext cx="18564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Хәрүһинь</a:t>
            </a:r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2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медх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  <a:p>
            <a:pPr algn="ctr"/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1933413" y="2741585"/>
            <a:ext cx="8326419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500" dirty="0" err="1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Ямаран</a:t>
            </a:r>
            <a:r>
              <a:rPr lang="ru-RU" sz="3500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далан</a:t>
            </a:r>
            <a:r>
              <a:rPr lang="ru-RU" sz="3500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көвəд</a:t>
            </a:r>
            <a:r>
              <a:rPr lang="ru-RU" sz="3500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Бумбин</a:t>
            </a:r>
            <a:r>
              <a:rPr lang="ru-RU" sz="3500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орн</a:t>
            </a:r>
            <a:r>
              <a:rPr lang="ru-RU" sz="3500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бəəнə</a:t>
            </a:r>
            <a:r>
              <a:rPr lang="ru-RU" sz="3500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?</a:t>
            </a:r>
          </a:p>
          <a:p>
            <a:pPr algn="ctr"/>
            <a:r>
              <a:rPr lang="ru-RU" sz="3000" dirty="0" err="1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Дөрвдгч</a:t>
            </a:r>
            <a:r>
              <a:rPr lang="ru-RU" sz="30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000" dirty="0" err="1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девс</a:t>
            </a:r>
            <a:r>
              <a:rPr lang="ru-RU" sz="30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ӊ </a:t>
            </a:r>
            <a:r>
              <a:rPr lang="en-US" sz="30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/ </a:t>
            </a:r>
            <a:r>
              <a:rPr lang="ru-RU" sz="30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200 балл</a:t>
            </a:r>
            <a:endParaRPr lang="ru-RU" sz="3000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14541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580909"/>
            <a:ext cx="10759642" cy="1513263"/>
          </a:xfrm>
        </p:spPr>
        <p:txBody>
          <a:bodyPr>
            <a:normAutofit/>
          </a:bodyPr>
          <a:lstStyle/>
          <a:p>
            <a:pPr algn="ctr"/>
            <a:r>
              <a:rPr lang="ru-RU" sz="3600" cap="none" dirty="0" err="1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Бумб</a:t>
            </a:r>
            <a:r>
              <a:rPr lang="ru-RU" sz="3600" cap="none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600" cap="none" dirty="0" err="1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далан</a:t>
            </a:r>
            <a:r>
              <a:rPr lang="ru-RU" sz="3600" cap="none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600" cap="none" dirty="0" err="1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көв</a:t>
            </a:r>
            <a:r>
              <a:rPr lang="en-US" sz="3600" cap="none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ə</a:t>
            </a:r>
            <a:r>
              <a:rPr lang="ru-RU" sz="3600" cap="none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</a:t>
            </a:r>
            <a:r>
              <a:rPr lang="ru-RU" sz="1500" b="1" cap="none" dirty="0" smtClean="0">
                <a:solidFill>
                  <a:schemeClr val="bg1"/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/>
            </a:r>
            <a:br>
              <a:rPr lang="ru-RU" sz="1500" b="1" cap="none" dirty="0" smtClean="0">
                <a:solidFill>
                  <a:schemeClr val="bg1"/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</a:br>
            <a:r>
              <a:rPr lang="ru-RU" sz="1500" b="1" cap="none" dirty="0" smtClean="0">
                <a:solidFill>
                  <a:schemeClr val="bg1"/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/>
            </a:r>
            <a:br>
              <a:rPr lang="ru-RU" sz="1500" b="1" cap="none" dirty="0" smtClean="0">
                <a:solidFill>
                  <a:schemeClr val="bg1"/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</a:br>
            <a:r>
              <a:rPr lang="ru-RU" sz="2700" dirty="0" err="1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Дөрвдгч</a:t>
            </a:r>
            <a:r>
              <a:rPr lang="ru-RU" sz="27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27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девс</a:t>
            </a:r>
            <a:r>
              <a:rPr lang="ru-RU" sz="27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ӊ </a:t>
            </a:r>
            <a:r>
              <a:rPr lang="en-US" sz="2800" cap="none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/</a:t>
            </a:r>
            <a:r>
              <a:rPr lang="ru-RU" sz="2800" cap="none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200 балл</a:t>
            </a:r>
            <a:endParaRPr lang="ru-RU" cap="none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8555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9" name="Rectangle 8">
            <a:hlinkClick r:id="rId5" action="ppaction://hlinksldjump"/>
          </p:cNvPr>
          <p:cNvSpPr/>
          <p:nvPr/>
        </p:nvSpPr>
        <p:spPr>
          <a:xfrm>
            <a:off x="5168420" y="5690461"/>
            <a:ext cx="18564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Хәрүһинь</a:t>
            </a:r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2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медх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  <a:p>
            <a:pPr algn="ctr"/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Прямоугольник 2"/>
          <p:cNvSpPr/>
          <p:nvPr/>
        </p:nvSpPr>
        <p:spPr>
          <a:xfrm>
            <a:off x="2359007" y="3544822"/>
            <a:ext cx="727800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dirty="0" err="1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Дөрвдгч</a:t>
            </a:r>
            <a:r>
              <a:rPr lang="ru-RU" sz="30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0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девс</a:t>
            </a:r>
            <a:r>
              <a:rPr lang="ru-RU" sz="30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ӊ </a:t>
            </a:r>
            <a:r>
              <a:rPr lang="en-US" sz="30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/ </a:t>
            </a:r>
            <a:r>
              <a:rPr lang="ru-RU" sz="30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400</a:t>
            </a:r>
            <a:r>
              <a:rPr lang="en-US" sz="3000" b="1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балл </a:t>
            </a:r>
            <a:endParaRPr lang="ru-RU" sz="3000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656072" y="2787134"/>
            <a:ext cx="48429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Җаңһрин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көвүнә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нерн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?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27995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457619" y="2612493"/>
            <a:ext cx="7278007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Җаңһрин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барун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бийинь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кен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cs typeface="Times New Roman" pitchFamily="18" charset="0"/>
              </a:rPr>
              <a:t>ахлна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sz="3000" b="1" dirty="0" err="1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негдгч</a:t>
            </a:r>
            <a:r>
              <a:rPr lang="ru-RU" sz="3000" b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000" b="1" dirty="0" err="1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девсң</a:t>
            </a:r>
            <a:r>
              <a:rPr lang="ru-RU" sz="3000" b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000" b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/ </a:t>
            </a:r>
            <a:r>
              <a:rPr lang="ru-RU" sz="30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200 балл</a:t>
            </a:r>
            <a:endParaRPr lang="ru-RU" sz="3000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</p:txBody>
      </p:sp>
      <p:pic>
        <p:nvPicPr>
          <p:cNvPr id="8" name="Picture 7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4" name="Rectangle 3">
            <a:hlinkClick r:id="rId4" action="ppaction://hlinksldjump"/>
          </p:cNvPr>
          <p:cNvSpPr/>
          <p:nvPr/>
        </p:nvSpPr>
        <p:spPr>
          <a:xfrm>
            <a:off x="5168419" y="5679369"/>
            <a:ext cx="18564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err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Хәрүһинь</a:t>
            </a:r>
            <a:r>
              <a:rPr lang="ru-RU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2000" dirty="0" err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медх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3771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txBody>
          <a:bodyPr>
            <a:normAutofit/>
          </a:bodyPr>
          <a:lstStyle/>
          <a:p>
            <a:pPr algn="ctr"/>
            <a:r>
              <a:rPr lang="ru-RU" sz="3500" cap="none" dirty="0" err="1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Хар</a:t>
            </a:r>
            <a:r>
              <a:rPr lang="ru-RU" sz="3500" cap="none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500" cap="none" dirty="0" err="1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Җилһн</a:t>
            </a:r>
            <a:r>
              <a:rPr lang="ru-RU" sz="3500" cap="none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en-US" sz="3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en-US" sz="3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1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ru-RU" sz="1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24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Дөрвдгч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девс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ӊ </a:t>
            </a:r>
            <a:r>
              <a:rPr lang="en-US" sz="2800" cap="none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/ </a:t>
            </a:r>
            <a:r>
              <a:rPr lang="ru-RU" sz="2800" cap="none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400 балл</a:t>
            </a:r>
            <a:endParaRPr lang="ru-RU" sz="2800" cap="none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75330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68420" y="5690461"/>
            <a:ext cx="18564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Хәрүһинь</a:t>
            </a:r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2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медх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  <a:p>
            <a:pPr algn="ctr"/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373642" y="3600403"/>
            <a:ext cx="727800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Дөрвдгч</a:t>
            </a:r>
            <a:r>
              <a:rPr lang="ru-RU" sz="30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0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девс</a:t>
            </a:r>
            <a:r>
              <a:rPr lang="ru-RU" sz="30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ӊ </a:t>
            </a:r>
            <a:r>
              <a:rPr lang="en-US" sz="30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/ </a:t>
            </a:r>
            <a:r>
              <a:rPr lang="en-US" sz="3000" b="1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600 балл</a:t>
            </a:r>
            <a:endParaRPr lang="ru-RU" sz="3000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37143" y="2770825"/>
            <a:ext cx="97510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Ямаран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тавн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юм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Әәх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догшн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маңна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хан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сурулна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0518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cap="none" dirty="0" err="1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Арнзл</a:t>
            </a:r>
            <a:r>
              <a:rPr lang="ru-RU" sz="3600" cap="none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600" cap="none" dirty="0" err="1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Зеерд</a:t>
            </a:r>
            <a:r>
              <a:rPr lang="ru-RU" sz="3600" cap="none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, </a:t>
            </a:r>
            <a:r>
              <a:rPr lang="ru-RU" sz="3600" cap="none" dirty="0" err="1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Минъян</a:t>
            </a:r>
            <a:r>
              <a:rPr lang="ru-RU" sz="3600" cap="none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, </a:t>
            </a:r>
            <a:r>
              <a:rPr lang="ru-RU" sz="3600" cap="none" dirty="0" err="1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Буурл</a:t>
            </a:r>
            <a:r>
              <a:rPr lang="ru-RU" sz="3600" cap="none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600" cap="none" dirty="0" err="1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Һалзн</a:t>
            </a:r>
            <a:r>
              <a:rPr lang="ru-RU" sz="3600" cap="none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, </a:t>
            </a:r>
            <a:r>
              <a:rPr lang="ru-RU" sz="3600" cap="none" dirty="0" err="1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Аһ</a:t>
            </a:r>
            <a:r>
              <a:rPr lang="ru-RU" sz="3600" cap="none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600" cap="none" dirty="0" err="1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Шавдл,Улан</a:t>
            </a:r>
            <a:r>
              <a:rPr lang="ru-RU" sz="3600" cap="none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600" cap="none" dirty="0" err="1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Хоңһр</a:t>
            </a:r>
            <a:r>
              <a:rPr lang="ru-RU" sz="3600" cap="none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.</a:t>
            </a:r>
            <a:r>
              <a:rPr lang="en-US" sz="3500" b="1" cap="none" dirty="0" smtClean="0">
                <a:solidFill>
                  <a:schemeClr val="bg1"/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/>
            </a:r>
            <a:br>
              <a:rPr lang="en-US" sz="3500" b="1" cap="none" dirty="0" smtClean="0">
                <a:solidFill>
                  <a:schemeClr val="bg1"/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</a:br>
            <a:r>
              <a:rPr lang="ru-RU" sz="1500" b="1" cap="none" dirty="0" smtClean="0">
                <a:solidFill>
                  <a:schemeClr val="bg1"/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/>
            </a:r>
            <a:br>
              <a:rPr lang="ru-RU" sz="1500" b="1" cap="none" dirty="0" smtClean="0">
                <a:solidFill>
                  <a:schemeClr val="bg1"/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</a:br>
            <a:r>
              <a:rPr lang="ru-RU" sz="22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Дөрвдгч</a:t>
            </a:r>
            <a:r>
              <a:rPr lang="ru-RU" sz="22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девс</a:t>
            </a:r>
            <a:r>
              <a:rPr lang="ru-RU" sz="22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ӊ </a:t>
            </a:r>
            <a:r>
              <a:rPr lang="en-US" sz="2200" cap="none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/ </a:t>
            </a:r>
            <a:r>
              <a:rPr lang="ru-RU" sz="2200" cap="none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600балл</a:t>
            </a:r>
            <a:endParaRPr lang="ru-RU" sz="2200" cap="none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67661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68420" y="5690461"/>
            <a:ext cx="18564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Хәрүһинь</a:t>
            </a:r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2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медх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  <a:p>
            <a:pPr algn="ctr"/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373643" y="3289482"/>
            <a:ext cx="727800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Дөрвдгч</a:t>
            </a:r>
            <a:r>
              <a:rPr lang="ru-RU" sz="32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девс</a:t>
            </a:r>
            <a:r>
              <a:rPr lang="ru-RU" sz="32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ӊ </a:t>
            </a:r>
            <a:r>
              <a:rPr lang="en-US" sz="32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/ </a:t>
            </a:r>
            <a:r>
              <a:rPr lang="en-US" sz="3200" b="1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2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Вопрос за 800</a:t>
            </a:r>
            <a:endParaRPr lang="ru-RU" sz="3200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13240" y="2643151"/>
            <a:ext cx="57667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Һурвн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бичкн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баатрин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нерн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66987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txBody>
          <a:bodyPr>
            <a:normAutofit/>
          </a:bodyPr>
          <a:lstStyle/>
          <a:p>
            <a:pPr algn="ctr"/>
            <a:r>
              <a:rPr lang="ru-RU" sz="3500" cap="none" dirty="0" err="1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Хар</a:t>
            </a:r>
            <a:r>
              <a:rPr lang="ru-RU" sz="3500" cap="none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500" cap="none" dirty="0" err="1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Җилһн</a:t>
            </a:r>
            <a:r>
              <a:rPr lang="ru-RU" sz="3500" cap="none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, Аля </a:t>
            </a:r>
            <a:r>
              <a:rPr lang="ru-RU" sz="3500" cap="none" dirty="0" err="1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Шоңхр,Хошун</a:t>
            </a:r>
            <a:r>
              <a:rPr lang="ru-RU" sz="3500" cap="none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500" cap="none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Улан</a:t>
            </a:r>
            <a:r>
              <a:rPr lang="en-US" sz="3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en-US" sz="3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1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ru-RU" sz="1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24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Дөрвдгч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девс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ӊ </a:t>
            </a:r>
            <a:r>
              <a:rPr lang="en-US" sz="2400" cap="none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/ </a:t>
            </a:r>
            <a:r>
              <a:rPr lang="ru-RU" sz="2400" cap="none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Вопрос за 800</a:t>
            </a:r>
            <a:endParaRPr lang="ru-RU" sz="2400" cap="none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2890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9" name="Rectangle 8">
            <a:hlinkClick r:id="rId5" action="ppaction://hlinksldjump"/>
          </p:cNvPr>
          <p:cNvSpPr/>
          <p:nvPr/>
        </p:nvSpPr>
        <p:spPr>
          <a:xfrm>
            <a:off x="5168420" y="5690461"/>
            <a:ext cx="18564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Хәрүһинь</a:t>
            </a:r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2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медх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  <a:p>
            <a:pPr algn="ctr"/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457619" y="2612493"/>
            <a:ext cx="7278007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500" dirty="0" err="1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Аһ</a:t>
            </a:r>
            <a:r>
              <a:rPr lang="ru-RU" sz="3500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Шавдл</a:t>
            </a:r>
            <a:r>
              <a:rPr lang="ru-RU" sz="3500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кенә</a:t>
            </a:r>
            <a:r>
              <a:rPr lang="ru-RU" sz="3500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500" dirty="0" err="1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куүкмб</a:t>
            </a:r>
            <a:r>
              <a:rPr lang="ru-RU" sz="3500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?</a:t>
            </a:r>
          </a:p>
          <a:p>
            <a:pPr algn="ctr"/>
            <a:r>
              <a:rPr lang="ru-RU" sz="2800" dirty="0" err="1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Тавдгч</a:t>
            </a:r>
            <a:r>
              <a:rPr lang="ru-RU" sz="28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девс</a:t>
            </a:r>
            <a:r>
              <a:rPr lang="ru-RU" sz="28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ӊ </a:t>
            </a:r>
            <a:r>
              <a:rPr lang="en-US" sz="28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/ </a:t>
            </a:r>
            <a:r>
              <a:rPr lang="en-US" sz="2800" b="1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200 балл</a:t>
            </a:r>
            <a:endParaRPr lang="ru-RU" sz="2800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18932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txBody>
          <a:bodyPr>
            <a:normAutofit/>
          </a:bodyPr>
          <a:lstStyle/>
          <a:p>
            <a:pPr algn="ctr"/>
            <a:r>
              <a:rPr lang="ru-RU" sz="3600" cap="none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Ном </a:t>
            </a:r>
            <a:r>
              <a:rPr lang="ru-RU" sz="3600" cap="none" dirty="0" err="1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Төгс</a:t>
            </a:r>
            <a:r>
              <a:rPr lang="ru-RU" sz="3600" cap="none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600" cap="none" dirty="0" err="1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хаани</a:t>
            </a:r>
            <a:r>
              <a:rPr lang="en-US" sz="3500" b="1" cap="none" dirty="0" smtClean="0">
                <a:solidFill>
                  <a:schemeClr val="bg1"/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/>
            </a:r>
            <a:br>
              <a:rPr lang="en-US" sz="3500" b="1" cap="none" dirty="0" smtClean="0">
                <a:solidFill>
                  <a:schemeClr val="bg1"/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</a:br>
            <a:r>
              <a:rPr lang="ru-RU" sz="1500" b="1" cap="none" dirty="0" smtClean="0">
                <a:solidFill>
                  <a:schemeClr val="bg1"/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/>
            </a:r>
            <a:br>
              <a:rPr lang="ru-RU" sz="1500" b="1" cap="none" dirty="0" smtClean="0">
                <a:solidFill>
                  <a:schemeClr val="bg1"/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</a:br>
            <a:r>
              <a:rPr lang="ru-RU" sz="20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Тавдгч</a:t>
            </a:r>
            <a:r>
              <a:rPr lang="ru-RU" sz="20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девс</a:t>
            </a:r>
            <a:r>
              <a:rPr lang="ru-RU" sz="20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ӊ </a:t>
            </a:r>
            <a:r>
              <a:rPr lang="en-US" sz="2000" cap="none" dirty="0" smtClean="0">
                <a:solidFill>
                  <a:schemeClr val="bg1"/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/ </a:t>
            </a:r>
            <a:r>
              <a:rPr lang="ru-RU" sz="2000" cap="none" dirty="0" smtClean="0">
                <a:solidFill>
                  <a:schemeClr val="bg1"/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200 балл</a:t>
            </a:r>
            <a:endParaRPr lang="ru-RU" sz="2000" cap="none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73731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68420" y="5690461"/>
            <a:ext cx="18564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Хәрүһинь</a:t>
            </a:r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2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медх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  <a:p>
            <a:pPr algn="ctr"/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457618" y="3731288"/>
            <a:ext cx="727800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Тавдгч</a:t>
            </a:r>
            <a:r>
              <a:rPr lang="ru-RU" sz="32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девс</a:t>
            </a:r>
            <a:r>
              <a:rPr lang="ru-RU" sz="32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ӊ </a:t>
            </a:r>
            <a:r>
              <a:rPr lang="en-US" sz="32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/ </a:t>
            </a:r>
            <a:r>
              <a:rPr lang="ru-RU" sz="32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400 балл</a:t>
            </a:r>
            <a:endParaRPr lang="ru-RU" sz="3200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502449" y="2950749"/>
            <a:ext cx="52779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Улан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Хоңһрин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экин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нерн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0683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txBody>
          <a:bodyPr>
            <a:normAutofit/>
          </a:bodyPr>
          <a:lstStyle/>
          <a:p>
            <a:pPr algn="ctr"/>
            <a:r>
              <a:rPr lang="ru-RU" sz="3500" cap="none" dirty="0" err="1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Зандн</a:t>
            </a:r>
            <a:r>
              <a:rPr lang="ru-RU" sz="3500" cap="none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500" cap="none" dirty="0" err="1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Герл</a:t>
            </a:r>
            <a:r>
              <a:rPr lang="en-US" sz="3500" b="1" cap="none" dirty="0" smtClean="0">
                <a:solidFill>
                  <a:schemeClr val="bg1"/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/>
            </a:r>
            <a:br>
              <a:rPr lang="en-US" sz="3500" b="1" cap="none" dirty="0" smtClean="0">
                <a:solidFill>
                  <a:schemeClr val="bg1"/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</a:br>
            <a:r>
              <a:rPr lang="ru-RU" sz="1500" b="1" cap="none" dirty="0" smtClean="0">
                <a:solidFill>
                  <a:schemeClr val="bg1"/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/>
            </a:r>
            <a:br>
              <a:rPr lang="ru-RU" sz="1500" b="1" cap="none" dirty="0" smtClean="0">
                <a:solidFill>
                  <a:schemeClr val="bg1"/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</a:br>
            <a:r>
              <a:rPr lang="ru-RU" sz="20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Тавдгч</a:t>
            </a:r>
            <a:r>
              <a:rPr lang="ru-RU" sz="20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девс</a:t>
            </a:r>
            <a:r>
              <a:rPr lang="ru-RU" sz="20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ӊ </a:t>
            </a:r>
            <a:r>
              <a:rPr lang="en-US" sz="2000" cap="none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/ </a:t>
            </a:r>
            <a:r>
              <a:rPr lang="ru-RU" sz="2000" cap="none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400 балл</a:t>
            </a:r>
            <a:endParaRPr lang="ru-RU" sz="2000" cap="none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23821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68420" y="5690461"/>
            <a:ext cx="18564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Хәрүһинь</a:t>
            </a:r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2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медх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  <a:p>
            <a:pPr algn="ctr"/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457619" y="2483401"/>
            <a:ext cx="7278007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err="1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Гернзл</a:t>
            </a:r>
            <a:r>
              <a:rPr lang="ru-RU" sz="3600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хатн</a:t>
            </a:r>
            <a:r>
              <a:rPr lang="ru-RU" sz="3600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кенә</a:t>
            </a:r>
            <a:r>
              <a:rPr lang="ru-RU" sz="3600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хатмб</a:t>
            </a:r>
            <a:r>
              <a:rPr lang="ru-RU" sz="3600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?</a:t>
            </a:r>
          </a:p>
          <a:p>
            <a:pPr algn="ctr"/>
            <a:r>
              <a:rPr lang="ru-RU" sz="3200" dirty="0" err="1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Тавдгч</a:t>
            </a:r>
            <a:r>
              <a:rPr lang="ru-RU" sz="32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девс</a:t>
            </a:r>
            <a:r>
              <a:rPr lang="ru-RU" sz="32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ӊ </a:t>
            </a:r>
            <a:r>
              <a:rPr lang="en-US" sz="32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/ </a:t>
            </a:r>
            <a:r>
              <a:rPr lang="ru-RU" sz="32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600 балл</a:t>
            </a:r>
            <a:endParaRPr lang="ru-RU" sz="3200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31427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txBody>
          <a:bodyPr>
            <a:normAutofit/>
          </a:bodyPr>
          <a:lstStyle/>
          <a:p>
            <a:pPr algn="ctr"/>
            <a:r>
              <a:rPr lang="ru-RU" sz="3600" b="1" cap="none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600" cap="none" dirty="0" err="1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Алтн</a:t>
            </a:r>
            <a:r>
              <a:rPr lang="ru-RU" sz="3600" cap="none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600" cap="none" dirty="0" err="1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Чее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en-US" sz="3500" b="1" cap="none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/>
            </a:r>
            <a:br>
              <a:rPr lang="en-US" sz="3500" b="1" cap="none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</a:br>
            <a:r>
              <a:rPr lang="ru-RU" sz="1500" b="1" cap="none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/>
            </a:r>
            <a:br>
              <a:rPr lang="ru-RU" sz="1500" b="1" cap="none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</a:br>
            <a:r>
              <a:rPr lang="ru-RU" sz="3000" b="1" cap="none" dirty="0" err="1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негдгч</a:t>
            </a:r>
            <a:r>
              <a:rPr lang="ru-RU" sz="3000" b="1" cap="none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000" b="1" cap="none" dirty="0" err="1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девсң</a:t>
            </a:r>
            <a:r>
              <a:rPr lang="en-US" sz="3000" cap="none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/ </a:t>
            </a:r>
            <a:r>
              <a:rPr lang="ru-RU" sz="3000" cap="none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200 балл</a:t>
            </a:r>
            <a:endParaRPr lang="ru-RU" sz="3000" cap="none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29721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txBody>
          <a:bodyPr>
            <a:normAutofit/>
          </a:bodyPr>
          <a:lstStyle/>
          <a:p>
            <a:pPr algn="ctr"/>
            <a:r>
              <a:rPr lang="ru-RU" sz="3600" cap="none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Улан </a:t>
            </a:r>
            <a:r>
              <a:rPr lang="ru-RU" sz="3600" cap="none" dirty="0" err="1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Хоңһрин</a:t>
            </a:r>
            <a:r>
              <a:rPr lang="ru-RU" sz="3600" cap="none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en-US" sz="3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en-US" sz="3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1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ru-RU" sz="1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24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Тавдгч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девс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ӊ </a:t>
            </a:r>
            <a:r>
              <a:rPr lang="en-US" sz="2800" cap="none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/ </a:t>
            </a:r>
            <a:r>
              <a:rPr lang="ru-RU" sz="2800" cap="none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600 балл</a:t>
            </a:r>
            <a:endParaRPr lang="ru-RU" sz="2000" cap="none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43788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68420" y="5690461"/>
            <a:ext cx="18564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Хәрүһинь</a:t>
            </a:r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2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медх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  <a:p>
            <a:pPr algn="ctr"/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457618" y="3479880"/>
            <a:ext cx="727800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Тавдгч</a:t>
            </a:r>
            <a:r>
              <a:rPr lang="ru-RU" sz="32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девс</a:t>
            </a:r>
            <a:r>
              <a:rPr lang="ru-RU" sz="32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ӊ </a:t>
            </a:r>
            <a:r>
              <a:rPr lang="en-US" sz="32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/ </a:t>
            </a:r>
            <a:r>
              <a:rPr lang="en-US" sz="3200" b="1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2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800 балл</a:t>
            </a:r>
            <a:endParaRPr lang="ru-RU" sz="3200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19313" y="2905426"/>
            <a:ext cx="575461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Аһ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Шавдл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ямаран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сиикт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800" dirty="0">
              <a:solidFill>
                <a:schemeClr val="bg1">
                  <a:lumMod val="85000"/>
                </a:schemeClr>
              </a:solidFill>
            </a:endParaRPr>
          </a:p>
          <a:p>
            <a:pPr lvl="0"/>
            <a:endParaRPr lang="ru-RU" sz="2800" dirty="0" smtClean="0">
              <a:solidFill>
                <a:schemeClr val="bg1">
                  <a:lumMod val="85000"/>
                </a:schemeClr>
              </a:solidFill>
            </a:endParaRPr>
          </a:p>
          <a:p>
            <a:pPr lvl="0"/>
            <a:r>
              <a:rPr lang="en-US" sz="2800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endParaRPr lang="ru-RU" sz="28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12967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txBody>
          <a:bodyPr>
            <a:normAutofit/>
          </a:bodyPr>
          <a:lstStyle/>
          <a:p>
            <a:pPr algn="ctr"/>
            <a:r>
              <a:rPr lang="ru-RU" sz="3600" cap="none" dirty="0" err="1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Торм</a:t>
            </a:r>
            <a:r>
              <a:rPr lang="ru-RU" sz="3600" cap="none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600" cap="none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тем</a:t>
            </a:r>
            <a:r>
              <a:rPr lang="en-US" sz="3600" cap="none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ə</a:t>
            </a:r>
            <a:r>
              <a:rPr lang="ru-RU" sz="3600" cap="none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ни </a:t>
            </a:r>
            <a:r>
              <a:rPr lang="ru-RU" sz="3600" cap="none" dirty="0" err="1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хорһсн</a:t>
            </a:r>
            <a:r>
              <a:rPr lang="ru-RU" sz="3600" cap="none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600" cap="none" dirty="0" err="1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чиг</a:t>
            </a:r>
            <a:r>
              <a:rPr lang="en-US" sz="3600" cap="none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ə </a:t>
            </a:r>
            <a:r>
              <a:rPr lang="ru-RU" sz="3600" cap="none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толь </a:t>
            </a:r>
            <a:r>
              <a:rPr lang="ru-RU" sz="3600" cap="none" dirty="0" err="1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мөңгн</a:t>
            </a:r>
            <a:r>
              <a:rPr lang="ru-RU" sz="3600" cap="none" dirty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600" cap="none" dirty="0" err="1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сиикт</a:t>
            </a:r>
            <a:r>
              <a:rPr lang="en-US" sz="3600" cap="none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ə</a:t>
            </a:r>
            <a:r>
              <a:rPr lang="en-US" sz="3500" cap="none" dirty="0" smtClean="0">
                <a:solidFill>
                  <a:schemeClr val="bg1"/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/>
            </a:r>
            <a:br>
              <a:rPr lang="en-US" sz="3500" cap="none" dirty="0" smtClean="0">
                <a:solidFill>
                  <a:schemeClr val="bg1"/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</a:br>
            <a:r>
              <a:rPr lang="ru-RU" sz="1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ru-RU" sz="1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24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Тавдгч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девс</a:t>
            </a:r>
            <a:r>
              <a:rPr lang="ru-RU" sz="2400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ӊ </a:t>
            </a:r>
            <a:r>
              <a:rPr lang="en-US" sz="2400" cap="none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/ </a:t>
            </a:r>
            <a:r>
              <a:rPr lang="ru-RU" sz="2400" cap="none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800 балл</a:t>
            </a:r>
            <a:endParaRPr lang="ru-RU" sz="2400" cap="none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91905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14760" y="642688"/>
            <a:ext cx="10759642" cy="4578927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9"/>
            <a:ext cx="2352552" cy="806590"/>
          </a:xfrm>
          <a:prstGeom prst="rect">
            <a:avLst/>
          </a:prstGeom>
        </p:spPr>
      </p:pic>
      <p:sp>
        <p:nvSpPr>
          <p:cNvPr id="9" name="Rectangle 8">
            <a:hlinkClick r:id="rId5" action="ppaction://hlinksldjump"/>
          </p:cNvPr>
          <p:cNvSpPr/>
          <p:nvPr/>
        </p:nvSpPr>
        <p:spPr>
          <a:xfrm>
            <a:off x="5168420" y="5690466"/>
            <a:ext cx="18564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Хәрүһинь</a:t>
            </a:r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2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медх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  <a:p>
            <a:pPr algn="ctr"/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457619" y="2612493"/>
            <a:ext cx="727800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Санлын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күлгин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нерн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/>
            <a:r>
              <a:rPr lang="ru-RU" sz="3000" b="1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негдгч</a:t>
            </a:r>
            <a:r>
              <a:rPr lang="ru-RU" sz="3000" b="1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000" b="1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девсң</a:t>
            </a:r>
            <a:r>
              <a:rPr lang="ru-RU" sz="3000" b="1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en-US" sz="30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/ </a:t>
            </a:r>
            <a:r>
              <a:rPr lang="en-US" sz="3000" b="1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400 балл</a:t>
            </a:r>
            <a:endParaRPr lang="ru-RU" sz="3000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9179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4" action="ppaction://hlinksldjump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Буурл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Һалзн</a:t>
            </a:r>
            <a:r>
              <a:rPr lang="ru-RU" sz="3600" cap="none" dirty="0" smtClean="0">
                <a:solidFill>
                  <a:schemeClr val="bg1"/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/>
            </a:r>
            <a:br>
              <a:rPr lang="ru-RU" sz="3600" cap="none" dirty="0" smtClean="0">
                <a:solidFill>
                  <a:schemeClr val="bg1"/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</a:br>
            <a:r>
              <a:rPr lang="ru-RU" sz="3000" b="1" cap="none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негдгч</a:t>
            </a:r>
            <a:r>
              <a:rPr lang="ru-RU" sz="3000" b="1" cap="none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000" b="1" cap="none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девсң</a:t>
            </a:r>
            <a:r>
              <a:rPr lang="ru-RU" sz="3000" b="1" cap="none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en-US" sz="3000" cap="none" dirty="0" smtClean="0">
                <a:solidFill>
                  <a:schemeClr val="bg1"/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/ </a:t>
            </a:r>
            <a:r>
              <a:rPr lang="ru-RU" sz="3000" cap="none" dirty="0" smtClean="0">
                <a:solidFill>
                  <a:schemeClr val="bg1"/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400 балл</a:t>
            </a:r>
            <a:endParaRPr lang="ru-RU" sz="3000" cap="none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81528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68420" y="5690461"/>
            <a:ext cx="18564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Хәрүһинь</a:t>
            </a:r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2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медх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  <a:p>
            <a:pPr algn="ctr"/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806823" y="2567806"/>
            <a:ext cx="10121151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Җ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аңһрин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зер-зев?</a:t>
            </a:r>
            <a:endParaRPr lang="ru-RU" sz="3500" b="1" dirty="0" smtClean="0">
              <a:solidFill>
                <a:schemeClr val="accent4">
                  <a:lumMod val="40000"/>
                  <a:lumOff val="60000"/>
                </a:schemeClr>
              </a:solidFill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  <a:p>
            <a:pPr algn="ctr"/>
            <a:r>
              <a:rPr lang="ru-RU" sz="3000" b="1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негдгч</a:t>
            </a:r>
            <a:r>
              <a:rPr lang="ru-RU" sz="3000" b="1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000" b="1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девсң</a:t>
            </a:r>
            <a:r>
              <a:rPr lang="ru-RU" sz="3000" b="1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en-US" sz="30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/ </a:t>
            </a:r>
            <a:r>
              <a:rPr lang="ru-RU" sz="30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600 балл</a:t>
            </a:r>
            <a:endParaRPr lang="ru-RU" sz="3000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09855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txBody>
          <a:bodyPr>
            <a:normAutofit/>
          </a:bodyPr>
          <a:lstStyle/>
          <a:p>
            <a:pPr algn="ctr"/>
            <a:r>
              <a:rPr lang="ru-RU" sz="4000" cap="none" dirty="0" err="1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Арм</a:t>
            </a:r>
            <a:r>
              <a:rPr lang="en-US" sz="3600" b="1" cap="none" dirty="0" smtClean="0">
                <a:solidFill>
                  <a:schemeClr val="bg1"/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/>
            </a:r>
            <a:br>
              <a:rPr lang="en-US" sz="3600" b="1" cap="none" dirty="0" smtClean="0">
                <a:solidFill>
                  <a:schemeClr val="bg1"/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</a:br>
            <a:r>
              <a:rPr lang="ru-RU" sz="1500" b="1" cap="none" dirty="0" smtClean="0">
                <a:solidFill>
                  <a:schemeClr val="bg1"/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/>
            </a:r>
            <a:br>
              <a:rPr lang="ru-RU" sz="1500" b="1" cap="none" dirty="0" smtClean="0">
                <a:solidFill>
                  <a:schemeClr val="bg1"/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</a:br>
            <a:r>
              <a:rPr lang="ru-RU" sz="3000" b="1" cap="none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негдгч</a:t>
            </a:r>
            <a:r>
              <a:rPr lang="ru-RU" sz="3000" b="1" cap="none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000" b="1" cap="none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девсң</a:t>
            </a:r>
            <a:r>
              <a:rPr lang="ru-RU" sz="3000" b="1" cap="none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en-US" sz="3000" cap="none" dirty="0" smtClean="0">
                <a:solidFill>
                  <a:schemeClr val="bg1"/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/ </a:t>
            </a:r>
            <a:r>
              <a:rPr lang="ru-RU" sz="3000" cap="none" dirty="0" smtClean="0">
                <a:solidFill>
                  <a:schemeClr val="bg1"/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Вопрос за 600</a:t>
            </a:r>
            <a:endParaRPr lang="ru-RU" sz="3000" cap="none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63033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68420" y="5690461"/>
            <a:ext cx="18564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Хәрүһинь</a:t>
            </a:r>
            <a:r>
              <a:rPr lang="ru-RU" sz="2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2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медх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  <a:p>
            <a:pPr algn="ctr"/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1828801" y="2612493"/>
            <a:ext cx="829235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Баатрмудын анд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һар келтн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000" b="1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негдгч</a:t>
            </a:r>
            <a:r>
              <a:rPr lang="ru-RU" sz="3000" b="1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000" b="1" dirty="0" err="1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девсң</a:t>
            </a:r>
            <a:r>
              <a:rPr lang="ru-RU" sz="3000" b="1" dirty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en-US" sz="30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/ </a:t>
            </a:r>
            <a:r>
              <a:rPr lang="en-US" sz="3000" b="1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800 балл</a:t>
            </a:r>
            <a:endParaRPr lang="ru-RU" sz="3000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45743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ISPRING_PLAYERS_CUSTOMIZATION" val="UEsDBBQAAgAIAAlvgUipAcR2+wIAALAIAAAUAAAAdW5pdmVyc2FsL3BsYXllci54bWytVU1v2zAMPadA/4Ohe6WkH2sb2C26AsUO61Ag67ZboNqKrcW2PEmum/76UZK/53QrsEMCm+J7pMhH2r9+yVLvmUnFRR6gBZ4jj+WhiHgeB+jx693RBbq+Ojzwi5TumPR4FKAy5wZAU+RFTIWSFxrAD1QnAeoZMDAjr5BcSK53wH0G3G2k41N0eDADl1wFKNG6WBJSVRXmChB5rERaGhKFQ5GRQjLFcs0kcWkgr8Eu9d/R8MtETvSuYKqHLPT7A9ckLceL4gOS6gQLGZPj+XxBftx/XoUJy+gRz5WmeciQB5Wc2VI+0XB7L6IyZcrYZr5LcsW0NklY28zXS764yD0lwwA5h3XGlKIxUzjNY0QclkyA/U1KVVLzqAGt4VVbXvNav7V5XzdutnOkcy7Kp5SrBI76kM46CfTJMKqf2etaBT02CrozTMiT7FfJJYvs67dWjPMFcgFbxdk8sapCOICnOxpqIXe3AAMV1R3EbdOwaxq2oJYDt9FXHQVqbrthVJeSNaWa+c88YuILlZIaWVxpWTKfjIw1lgzBPnFXrpvUNcRPdJae/UNvjN+oNT/VW52xgP/RmE9A1NaE5xF7uePgo1kGNdUMim1sWBcpNjG7nFT5lPV0PTC5HOumwEU8TWXMYAwjqinp7GQflEmqwCUs5QjbO9gLTnicpPDTkwzj0700GZXbSYbewV5wKsLtBLQ1t2Uk4zqOxNQqyCcT68QPS6VFxl+tPAd7Ri+tDt8auebopuDtwfn8j1EcxGgGc4MmVpd56u2r5vDBzKlWnc+6cJaBWmEemC4L59XMQlmMfCK2oWWqb/s5NfuwBx3lPDUd01zfQe+iWvFX5lU8Ml+6xYmpScKMZgL04eKkxwD9hO0yCG9N+yJuRN7UAWNi39y/rWiz5evWua7v67APNXzmrHIYN1MfQR2xFGUejXqIi+4jolLYaTeSUS9lG7jR4hhEKooAncJDfefLs8vuyueLywZr83pwgV0u71jpdcKdgkit6/Yifr0b4PE3UEsBAgAAFAACAAgACW+BSKkBxHb7AgAAsAgAABQAAAAAAAAAAQAAAAAAAAAAAHVuaXZlcnNhbC9wbGF5ZXIueG1sUEsFBgAAAAABAAEAQgAAAC0DAAAAAA=="/>
  <p:tag name="ISPRING_PRESENTATION_TITLE" val="СВОЯ ИГРА"/>
  <p:tag name="ARTICULATE_SLIDE_COUNT" val="42"/>
  <p:tag name="ARTICULATE_PROJECT_OPEN" val="0"/>
  <p:tag name="ISPRING_UUID" val="{057A1C99-AAD4-4B36-81AC-138FA0944F7E}"/>
  <p:tag name="ISPRING_RESOURCE_FOLDER" val="C:\Users\olga.kokoulina\Documents\СВОЯ ИГРА - Copy\"/>
  <p:tag name="ISPRING_PRESENTATION_PATH" val="C:\Users\olga.kokoulina\Documents\СВОЯ ИГРА - Copy.pptx"/>
  <p:tag name="ISPRING_PROJECT_FOLDER_UPDATED" val="1"/>
  <p:tag name="ISPRING_SCREEN_RECS_UPDATED" val="C:\Users\olga.kokoulina\Documents\СВОЯ ИГРА - Copy"/>
  <p:tag name="ISPRING_RESOURCE_PATHS_HASH_PRESENTER" val="30a29568428e1fbe1e9622116143a56fc151e3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Тема Office">
  <a:themeElements>
    <a:clrScheme name="Custom 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EE599"/>
      </a:hlink>
      <a:folHlink>
        <a:srgbClr val="2D5190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4185</TotalTime>
  <Words>527</Words>
  <Application>Microsoft Office PowerPoint</Application>
  <PresentationFormat>Произвольный</PresentationFormat>
  <Paragraphs>217</Paragraphs>
  <Slides>42</Slides>
  <Notes>42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3" baseType="lpstr">
      <vt:lpstr>Тема Office</vt:lpstr>
      <vt:lpstr>Презентация PowerPoint</vt:lpstr>
      <vt:lpstr>Презентация PowerPoint</vt:lpstr>
      <vt:lpstr>Презентация PowerPoint</vt:lpstr>
      <vt:lpstr> Алтн Чееж  негдгч девсң/ 200 балл</vt:lpstr>
      <vt:lpstr> </vt:lpstr>
      <vt:lpstr> Буурл Һалзн негдгч девсң /  400 балл</vt:lpstr>
      <vt:lpstr>Презентация PowerPoint</vt:lpstr>
      <vt:lpstr>Арм  негдгч девсң / Вопрос за 600</vt:lpstr>
      <vt:lpstr>Презентация PowerPoint</vt:lpstr>
      <vt:lpstr>   Җил насн хойран      Җидин үзүрт өлгий Җилв бах хойран                Һанцхн Җаңһртан өгий. негдгч девсң / 800 балл</vt:lpstr>
      <vt:lpstr>Презентация PowerPoint</vt:lpstr>
      <vt:lpstr>  Cемен липкин хойрдгч девсң / 200 балл</vt:lpstr>
      <vt:lpstr>Презентация PowerPoint</vt:lpstr>
      <vt:lpstr>1908 җил хойрдгч девсң / Вопрос за 400</vt:lpstr>
      <vt:lpstr>Презентация PowerPoint</vt:lpstr>
      <vt:lpstr>Владислав Людвигович Котвич хойрдгч девсң /  600балл</vt:lpstr>
      <vt:lpstr>Презентация PowerPoint</vt:lpstr>
      <vt:lpstr>Бениамин Бергманн  хойрдгч девсң /800балл</vt:lpstr>
      <vt:lpstr>Презентация PowerPoint</vt:lpstr>
      <vt:lpstr>Домб һолас  Һурвдгч девсӊ / Вопрос за 200</vt:lpstr>
      <vt:lpstr>Презентация PowerPoint</vt:lpstr>
      <vt:lpstr> Өл Маңхн Цаһан уул  Һурвдгч девсӊ / Вопрос за 400</vt:lpstr>
      <vt:lpstr>Презентация PowerPoint</vt:lpstr>
      <vt:lpstr>Йисн   Һурвдгч девсӊ / 600 балл</vt:lpstr>
      <vt:lpstr>Презентация PowerPoint</vt:lpstr>
      <vt:lpstr>Торлг   Һурвдгч девсӊ / 800балл</vt:lpstr>
      <vt:lpstr>Презентация PowerPoint</vt:lpstr>
      <vt:lpstr>Бумб далан көвəд  Дөрвдгч девсӊ / 200 балл</vt:lpstr>
      <vt:lpstr>Презентация PowerPoint</vt:lpstr>
      <vt:lpstr>Хар Җилһн   Дөрвдгч девсӊ / 400 балл</vt:lpstr>
      <vt:lpstr>Презентация PowerPoint</vt:lpstr>
      <vt:lpstr>Арнзл Зеерд, Минъян, Буурл Һалзн, Аһ Шавдл,Улан Хоңһр.  Дөрвдгч девсӊ /  600балл</vt:lpstr>
      <vt:lpstr>Презентация PowerPoint</vt:lpstr>
      <vt:lpstr>Хар Җилһн, Аля Шоңхр,Хошун Улан  Дөрвдгч девсӊ / Вопрос за 800</vt:lpstr>
      <vt:lpstr>Презентация PowerPoint</vt:lpstr>
      <vt:lpstr>Ном Төгс хаани  Тавдгч девсӊ /  200 балл</vt:lpstr>
      <vt:lpstr>Презентация PowerPoint</vt:lpstr>
      <vt:lpstr>Зандн Герл  Тавдгч девсӊ / 400 балл</vt:lpstr>
      <vt:lpstr>Презентация PowerPoint</vt:lpstr>
      <vt:lpstr>Улан Хоңһрин   Тавдгч девсӊ /  600 балл</vt:lpstr>
      <vt:lpstr>Презентация PowerPoint</vt:lpstr>
      <vt:lpstr>Торм темəни хорһсн чигə толь мөңгн сииктə  Тавдгч девсӊ /  800 балл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СВОЯ ИГРА</dc:title>
  <dc:creator>Olga Kokoulina</dc:creator>
  <cp:lastModifiedBy>lenovo</cp:lastModifiedBy>
  <cp:revision>118</cp:revision>
  <dcterms:created xsi:type="dcterms:W3CDTF">2017-04-04T07:27:35Z</dcterms:created>
  <dcterms:modified xsi:type="dcterms:W3CDTF">2022-04-26T18:15:17Z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F2CB6D5A-1B8B-4A8E-ADC4-3A0669CDCAD4</vt:lpwstr>
  </property>
  <property fmtid="{D5CDD505-2E9C-101B-9397-08002B2CF9AE}" pid="3" name="ArticulatePath">
    <vt:lpwstr>Презентация2</vt:lpwstr>
  </property>
</Properties>
</file>