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305" y="332656"/>
            <a:ext cx="90056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«Путь хлеба на наш стол»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1318338320_hl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916832"/>
            <a:ext cx="5544616" cy="436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На заводе из муки делают тесто и выпекают из него хлеб.</a:t>
            </a:r>
            <a:endParaRPr lang="ru-RU" sz="2400" b="1" i="1" dirty="0"/>
          </a:p>
        </p:txBody>
      </p:sp>
      <p:pic>
        <p:nvPicPr>
          <p:cNvPr id="3" name="Рисунок 2" descr="wm256329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3364956" cy="2243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lebzavod_0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284984"/>
            <a:ext cx="4788024" cy="319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6926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Наконец то хлеб попадает в булочную. Мы его покупаем и с удовольствием едим. </a:t>
            </a:r>
            <a:endParaRPr lang="ru-RU" sz="2400" b="1" dirty="0"/>
          </a:p>
        </p:txBody>
      </p:sp>
      <p:pic>
        <p:nvPicPr>
          <p:cNvPr id="3" name="Рисунок 2" descr="000743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6210267" cy="46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1772816"/>
            <a:ext cx="4355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Хлеб всегда считался главным блюдом на столе. В старину без него за стол не садились. Считалось, что если в доме есть хлеб, то голод не страшен. Не зря говорят: </a:t>
            </a:r>
            <a:endParaRPr lang="ru-RU" sz="2400" b="1" i="1" dirty="0" smtClean="0"/>
          </a:p>
          <a:p>
            <a:pPr algn="just"/>
            <a:r>
              <a:rPr lang="ru-RU" sz="2400" b="1" i="1" dirty="0" smtClean="0"/>
              <a:t>"</a:t>
            </a:r>
            <a:r>
              <a:rPr lang="ru-RU" sz="2400" b="1" i="1" dirty="0" smtClean="0"/>
              <a:t>Хлеб - всему голова".</a:t>
            </a:r>
            <a:endParaRPr lang="ru-RU" sz="2400" b="1" i="1" dirty="0"/>
          </a:p>
        </p:txBody>
      </p:sp>
      <p:pic>
        <p:nvPicPr>
          <p:cNvPr id="3" name="Рисунок 2" descr="QdjqxbeA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377190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f350_5ed00b31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960" y="332656"/>
            <a:ext cx="5832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 землю зернышко попало, </a:t>
            </a:r>
            <a:br>
              <a:rPr lang="ru-RU" sz="2800" b="1" i="1" dirty="0" smtClean="0"/>
            </a:br>
            <a:r>
              <a:rPr lang="ru-RU" sz="2800" b="1" i="1" dirty="0" smtClean="0"/>
              <a:t>Прорастать на солнце стало </a:t>
            </a:r>
            <a:br>
              <a:rPr lang="ru-RU" sz="2800" b="1" i="1" dirty="0" smtClean="0"/>
            </a:br>
            <a:r>
              <a:rPr lang="ru-RU" sz="2800" b="1" i="1" dirty="0" smtClean="0"/>
              <a:t>Дождик землю поливал,</a:t>
            </a:r>
            <a:br>
              <a:rPr lang="ru-RU" sz="2800" b="1" i="1" dirty="0" smtClean="0"/>
            </a:br>
            <a:r>
              <a:rPr lang="ru-RU" sz="2800" b="1" i="1" dirty="0" smtClean="0"/>
              <a:t>И росточек подрастал </a:t>
            </a:r>
            <a:br>
              <a:rPr lang="ru-RU" sz="2800" b="1" i="1" dirty="0" smtClean="0"/>
            </a:br>
            <a:r>
              <a:rPr lang="ru-RU" sz="2800" b="1" i="1" dirty="0" smtClean="0"/>
              <a:t>К свету и теплу тянулся</a:t>
            </a:r>
            <a:br>
              <a:rPr lang="ru-RU" sz="2800" b="1" i="1" dirty="0" smtClean="0"/>
            </a:br>
            <a:r>
              <a:rPr lang="ru-RU" sz="2800" b="1" i="1" dirty="0" smtClean="0"/>
              <a:t>И красавцем обернулся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5" name="Рисунок 4" descr="seyat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4139952" cy="5321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trigo-b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356992"/>
            <a:ext cx="3816085" cy="2862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5472608" cy="302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Летом все поле в золотистых колосьях. Хлебные поля похожи на море. Ветер дует, и колосья превращаются в золотые волны.</a:t>
            </a:r>
          </a:p>
          <a:p>
            <a:r>
              <a:rPr lang="ru-RU" sz="2400" b="1" i="1" dirty="0" smtClean="0"/>
              <a:t>А когда, приходит осень, колосья наливаются, созревают. Пора убирать урожай, а то зерна могут осыпаться.</a:t>
            </a:r>
            <a:endParaRPr lang="ru-RU" sz="2400" b="1" i="1" dirty="0"/>
          </a:p>
        </p:txBody>
      </p:sp>
      <p:pic>
        <p:nvPicPr>
          <p:cNvPr id="4" name="Рисунок 3" descr="1326946724_pshen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140968"/>
            <a:ext cx="5948929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944" y="476672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Хлеб созрел,</a:t>
            </a:r>
            <a:br>
              <a:rPr lang="ru-RU" sz="2400" b="1" i="1" dirty="0" smtClean="0"/>
            </a:br>
            <a:r>
              <a:rPr lang="ru-RU" sz="2400" b="1" i="1" dirty="0" smtClean="0"/>
              <a:t>В полях моторы</a:t>
            </a:r>
            <a:br>
              <a:rPr lang="ru-RU" sz="2400" b="1" i="1" dirty="0" smtClean="0"/>
            </a:br>
            <a:r>
              <a:rPr lang="ru-RU" sz="2400" b="1" i="1" dirty="0" smtClean="0"/>
              <a:t>Песню жатвы завели.</a:t>
            </a:r>
            <a:br>
              <a:rPr lang="ru-RU" sz="2400" b="1" i="1" dirty="0" smtClean="0"/>
            </a:br>
            <a:r>
              <a:rPr lang="ru-RU" sz="2400" b="1" i="1" dirty="0" smtClean="0"/>
              <a:t>В степь выводят комбайнеры </a:t>
            </a:r>
            <a:br>
              <a:rPr lang="ru-RU" sz="2400" b="1" i="1" dirty="0" smtClean="0"/>
            </a:br>
            <a:r>
              <a:rPr lang="ru-RU" sz="2400" b="1" i="1" dirty="0" smtClean="0"/>
              <a:t>Полевые корабли </a:t>
            </a:r>
            <a:endParaRPr lang="ru-RU" dirty="0"/>
          </a:p>
        </p:txBody>
      </p:sp>
      <p:pic>
        <p:nvPicPr>
          <p:cNvPr id="3" name="Рисунок 2" descr="18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420888"/>
            <a:ext cx="5616624" cy="4201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5184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Комбайны выполняют несколько работ сразу: большими острыми ножами срезают колосья: молотилка внутри комбайна вычищает зерна из колосьев. Зерно высыпается в грузовую машину, которая едет рядом с комбайном</a:t>
            </a:r>
            <a:endParaRPr lang="ru-RU" sz="2400" b="1" i="1" dirty="0"/>
          </a:p>
        </p:txBody>
      </p:sp>
      <p:pic>
        <p:nvPicPr>
          <p:cNvPr id="3" name="Рисунок 2" descr="bdb967e2ca579118eae88321a353b127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886075"/>
            <a:ext cx="5295900" cy="3971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62068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/>
              <a:t>Слышен, летом до заката,</a:t>
            </a:r>
            <a:br>
              <a:rPr lang="ru-RU" sz="2400" b="1" i="1" dirty="0" smtClean="0"/>
            </a:br>
            <a:r>
              <a:rPr lang="ru-RU" sz="2400" b="1" i="1" dirty="0" smtClean="0"/>
              <a:t>Гул комбайнов у реки,</a:t>
            </a:r>
            <a:br>
              <a:rPr lang="ru-RU" sz="2400" b="1" i="1" dirty="0" smtClean="0"/>
            </a:br>
            <a:r>
              <a:rPr lang="ru-RU" sz="2400" b="1" i="1" dirty="0" smtClean="0"/>
              <a:t>И везут на элеватор </a:t>
            </a:r>
            <a:br>
              <a:rPr lang="ru-RU" sz="2400" b="1" i="1" dirty="0" smtClean="0"/>
            </a:br>
            <a:r>
              <a:rPr lang="ru-RU" sz="2400" b="1" i="1" dirty="0" smtClean="0"/>
              <a:t>Урожай грузовики.</a:t>
            </a:r>
            <a:endParaRPr lang="ru-RU" sz="2400" b="1" dirty="0"/>
          </a:p>
        </p:txBody>
      </p:sp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367139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4001_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200300"/>
            <a:ext cx="6210267" cy="46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/>
              <a:t>Зерно отвозят в большие зернохранилища, которые называются элеватором. Там его сушат и хранят</a:t>
            </a:r>
            <a:endParaRPr lang="ru-RU" sz="2400" b="1" i="1" dirty="0"/>
          </a:p>
        </p:txBody>
      </p:sp>
      <p:pic>
        <p:nvPicPr>
          <p:cNvPr id="3" name="Рисунок 2" descr="1x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988840"/>
            <a:ext cx="8128000" cy="461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С элеватора зерно везут на мельницу</a:t>
            </a:r>
            <a:endParaRPr lang="ru-RU" sz="2400" b="1" i="1" dirty="0"/>
          </a:p>
        </p:txBody>
      </p:sp>
      <p:pic>
        <p:nvPicPr>
          <p:cNvPr id="3" name="Рисунок 2" descr="b170d6aa030590d363e810fa52375d4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7278710" cy="4843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548680"/>
            <a:ext cx="6030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Потом на специальных машинах муку везут на хлебозаводы и пекарни</a:t>
            </a:r>
            <a:endParaRPr lang="ru-RU" sz="2400" b="1" i="1" dirty="0"/>
          </a:p>
        </p:txBody>
      </p:sp>
      <p:pic>
        <p:nvPicPr>
          <p:cNvPr id="3" name="Рисунок 2" descr="3cb8c8d9339291f284fc835439a4bfbe.jpg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403648" y="1412776"/>
            <a:ext cx="6448028" cy="4836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195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Джамилька</dc:creator>
  <cp:lastModifiedBy>Джамилька</cp:lastModifiedBy>
  <cp:revision>7</cp:revision>
  <dcterms:created xsi:type="dcterms:W3CDTF">2013-08-01T18:21:28Z</dcterms:created>
  <dcterms:modified xsi:type="dcterms:W3CDTF">2013-08-01T19:26:05Z</dcterms:modified>
</cp:coreProperties>
</file>