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4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AC39E-B3AF-42C9-B6E6-6B9C06F1F00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58E35F9-4109-4C8D-8B06-3C1ECBCD35D1}">
      <dgm:prSet/>
      <dgm:spPr/>
      <dgm:t>
        <a:bodyPr/>
        <a:lstStyle/>
        <a:p>
          <a:pPr rtl="0"/>
          <a:r>
            <a:rPr lang="ru-RU" b="1" baseline="0" dirty="0" smtClean="0"/>
            <a:t>ФГОС дошкольного образования</a:t>
          </a:r>
          <a:endParaRPr lang="ru-RU" b="1" baseline="0" dirty="0"/>
        </a:p>
      </dgm:t>
    </dgm:pt>
    <dgm:pt modelId="{6D02957C-C759-4F7A-A059-CF716C94CF26}" type="parTrans" cxnId="{17C9E31F-E0D0-4DED-9D98-04F5453196B9}">
      <dgm:prSet/>
      <dgm:spPr/>
      <dgm:t>
        <a:bodyPr/>
        <a:lstStyle/>
        <a:p>
          <a:endParaRPr lang="ru-RU"/>
        </a:p>
      </dgm:t>
    </dgm:pt>
    <dgm:pt modelId="{DBA7EB3B-78D6-4CBC-8A06-4C63D0C4D9BD}" type="sibTrans" cxnId="{17C9E31F-E0D0-4DED-9D98-04F5453196B9}">
      <dgm:prSet/>
      <dgm:spPr/>
      <dgm:t>
        <a:bodyPr/>
        <a:lstStyle/>
        <a:p>
          <a:endParaRPr lang="ru-RU"/>
        </a:p>
      </dgm:t>
    </dgm:pt>
    <dgm:pt modelId="{F66537A4-7FFF-47D1-AE33-8D160A2FCCCF}" type="pres">
      <dgm:prSet presAssocID="{8E5AC39E-B3AF-42C9-B6E6-6B9C06F1F0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6963-55BF-4E12-BE34-A1D6AC0451A6}" type="pres">
      <dgm:prSet presAssocID="{E58E35F9-4109-4C8D-8B06-3C1ECBCD35D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F13BB-F96C-45F8-B72E-4D4A2702F32C}" type="presOf" srcId="{8E5AC39E-B3AF-42C9-B6E6-6B9C06F1F006}" destId="{F66537A4-7FFF-47D1-AE33-8D160A2FCCCF}" srcOrd="0" destOrd="0" presId="urn:microsoft.com/office/officeart/2005/8/layout/process1"/>
    <dgm:cxn modelId="{8B6F7187-2D77-4E9F-B390-CF6FFB59E412}" type="presOf" srcId="{E58E35F9-4109-4C8D-8B06-3C1ECBCD35D1}" destId="{3ED76963-55BF-4E12-BE34-A1D6AC0451A6}" srcOrd="0" destOrd="0" presId="urn:microsoft.com/office/officeart/2005/8/layout/process1"/>
    <dgm:cxn modelId="{17C9E31F-E0D0-4DED-9D98-04F5453196B9}" srcId="{8E5AC39E-B3AF-42C9-B6E6-6B9C06F1F006}" destId="{E58E35F9-4109-4C8D-8B06-3C1ECBCD35D1}" srcOrd="0" destOrd="0" parTransId="{6D02957C-C759-4F7A-A059-CF716C94CF26}" sibTransId="{DBA7EB3B-78D6-4CBC-8A06-4C63D0C4D9BD}"/>
    <dgm:cxn modelId="{4044F6E2-5B1B-4281-BA17-544B9425DB04}" type="presParOf" srcId="{F66537A4-7FFF-47D1-AE33-8D160A2FCCCF}" destId="{3ED76963-55BF-4E12-BE34-A1D6AC0451A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6B31BE-E8D2-4C3D-9E7B-1FA2CD49D0F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8C01B4-E71E-4EE7-8730-94FAF154963C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86E26825-B768-4BEC-A3CD-F78AFCE495EC}" type="parTrans" cxnId="{79F1155F-ACCC-45F9-8FEA-9C5865EE53C4}">
      <dgm:prSet/>
      <dgm:spPr/>
      <dgm:t>
        <a:bodyPr/>
        <a:lstStyle/>
        <a:p>
          <a:endParaRPr lang="ru-RU"/>
        </a:p>
      </dgm:t>
    </dgm:pt>
    <dgm:pt modelId="{3A39BC64-9E77-42D1-906B-874DD8076D99}" type="sibTrans" cxnId="{79F1155F-ACCC-45F9-8FEA-9C5865EE53C4}">
      <dgm:prSet/>
      <dgm:spPr/>
      <dgm:t>
        <a:bodyPr/>
        <a:lstStyle/>
        <a:p>
          <a:endParaRPr lang="ru-RU"/>
        </a:p>
      </dgm:t>
    </dgm:pt>
    <dgm:pt modelId="{43149CE3-D129-4094-804F-9FFEFE07DF08}">
      <dgm:prSet phldrT="[Текст]"/>
      <dgm:spPr/>
      <dgm:t>
        <a:bodyPr/>
        <a:lstStyle/>
        <a:p>
          <a:r>
            <a:rPr lang="ru-RU" dirty="0" smtClean="0"/>
            <a:t>Гарантирует охрану и укрепление физического и психического здоровья детей;</a:t>
          </a:r>
          <a:endParaRPr lang="ru-RU" dirty="0"/>
        </a:p>
      </dgm:t>
    </dgm:pt>
    <dgm:pt modelId="{8294EE79-745E-4C61-9FD9-85068D8063A2}" type="parTrans" cxnId="{53981A38-7C50-462B-842A-A56924A4BA6D}">
      <dgm:prSet/>
      <dgm:spPr/>
      <dgm:t>
        <a:bodyPr/>
        <a:lstStyle/>
        <a:p>
          <a:endParaRPr lang="ru-RU"/>
        </a:p>
      </dgm:t>
    </dgm:pt>
    <dgm:pt modelId="{919B65C2-3C8D-47D0-997E-3EA2CB1E49DD}" type="sibTrans" cxnId="{53981A38-7C50-462B-842A-A56924A4BA6D}">
      <dgm:prSet/>
      <dgm:spPr/>
      <dgm:t>
        <a:bodyPr/>
        <a:lstStyle/>
        <a:p>
          <a:endParaRPr lang="ru-RU"/>
        </a:p>
      </dgm:t>
    </dgm:pt>
    <dgm:pt modelId="{7B79D615-2881-4943-A960-379995A23881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E20838D5-5CE8-46EA-9E1B-C9B0F9673DB1}" type="parTrans" cxnId="{17274995-BE48-4B4A-83CB-E8D533AD5C16}">
      <dgm:prSet/>
      <dgm:spPr/>
      <dgm:t>
        <a:bodyPr/>
        <a:lstStyle/>
        <a:p>
          <a:endParaRPr lang="ru-RU"/>
        </a:p>
      </dgm:t>
    </dgm:pt>
    <dgm:pt modelId="{799F0B63-C46A-4A9B-994C-A043975AF16C}" type="sibTrans" cxnId="{17274995-BE48-4B4A-83CB-E8D533AD5C16}">
      <dgm:prSet/>
      <dgm:spPr/>
      <dgm:t>
        <a:bodyPr/>
        <a:lstStyle/>
        <a:p>
          <a:endParaRPr lang="ru-RU"/>
        </a:p>
      </dgm:t>
    </dgm:pt>
    <dgm:pt modelId="{86DFBE8B-EBD7-404F-8C95-B18D7BE8E31D}">
      <dgm:prSet phldrT="[Текст]"/>
      <dgm:spPr/>
      <dgm:t>
        <a:bodyPr/>
        <a:lstStyle/>
        <a:p>
          <a:r>
            <a:rPr lang="ru-RU" dirty="0" smtClean="0"/>
            <a:t>Обеспечивает эмоциональное благополучие детей;</a:t>
          </a:r>
          <a:endParaRPr lang="ru-RU" dirty="0"/>
        </a:p>
      </dgm:t>
    </dgm:pt>
    <dgm:pt modelId="{68750BE8-9E9C-43D4-87C7-2F934F67913B}" type="parTrans" cxnId="{EA275215-D2FE-4EC5-A585-D087FF166799}">
      <dgm:prSet/>
      <dgm:spPr/>
      <dgm:t>
        <a:bodyPr/>
        <a:lstStyle/>
        <a:p>
          <a:endParaRPr lang="ru-RU"/>
        </a:p>
      </dgm:t>
    </dgm:pt>
    <dgm:pt modelId="{8BACC101-D3A0-4671-901A-402DF20DC123}" type="sibTrans" cxnId="{EA275215-D2FE-4EC5-A585-D087FF166799}">
      <dgm:prSet/>
      <dgm:spPr/>
      <dgm:t>
        <a:bodyPr/>
        <a:lstStyle/>
        <a:p>
          <a:endParaRPr lang="ru-RU"/>
        </a:p>
      </dgm:t>
    </dgm:pt>
    <dgm:pt modelId="{49BF3BA5-B8AD-4C57-9BE3-AD53AD3174FE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61391E0E-FEA4-4AD1-A971-858D14BFDCEA}" type="parTrans" cxnId="{DCAEE78B-A3F3-4E97-92FB-E0C070F4E81D}">
      <dgm:prSet/>
      <dgm:spPr/>
      <dgm:t>
        <a:bodyPr/>
        <a:lstStyle/>
        <a:p>
          <a:endParaRPr lang="ru-RU"/>
        </a:p>
      </dgm:t>
    </dgm:pt>
    <dgm:pt modelId="{781F05CB-6914-425F-BA12-C476DB45DDBF}" type="sibTrans" cxnId="{DCAEE78B-A3F3-4E97-92FB-E0C070F4E81D}">
      <dgm:prSet/>
      <dgm:spPr/>
      <dgm:t>
        <a:bodyPr/>
        <a:lstStyle/>
        <a:p>
          <a:endParaRPr lang="ru-RU"/>
        </a:p>
      </dgm:t>
    </dgm:pt>
    <dgm:pt modelId="{B48BE78A-EF28-4ED8-8850-5782A40D3F60}">
      <dgm:prSet phldrT="[Текст]"/>
      <dgm:spPr/>
      <dgm:t>
        <a:bodyPr/>
        <a:lstStyle/>
        <a:p>
          <a:r>
            <a:rPr lang="ru-RU" dirty="0" smtClean="0"/>
            <a:t>Способствует профессиональному развитию педагогических работников;</a:t>
          </a:r>
          <a:endParaRPr lang="ru-RU" dirty="0"/>
        </a:p>
      </dgm:t>
    </dgm:pt>
    <dgm:pt modelId="{4E892CAC-5A7E-4648-8EDA-ACEA5A95298C}" type="parTrans" cxnId="{959E41EC-C652-4062-901B-7607F9D81768}">
      <dgm:prSet/>
      <dgm:spPr/>
      <dgm:t>
        <a:bodyPr/>
        <a:lstStyle/>
        <a:p>
          <a:endParaRPr lang="ru-RU"/>
        </a:p>
      </dgm:t>
    </dgm:pt>
    <dgm:pt modelId="{1E87F50A-7111-424C-9FA0-7F7CA5FEFA85}" type="sibTrans" cxnId="{959E41EC-C652-4062-901B-7607F9D81768}">
      <dgm:prSet/>
      <dgm:spPr/>
      <dgm:t>
        <a:bodyPr/>
        <a:lstStyle/>
        <a:p>
          <a:endParaRPr lang="ru-RU"/>
        </a:p>
      </dgm:t>
    </dgm:pt>
    <dgm:pt modelId="{C5670912-376C-433D-BA72-BBA3948967C3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759B8235-380A-4016-B3A5-A2AA421B9AA8}" type="parTrans" cxnId="{392573C5-CE28-4126-AE61-07124517EE4C}">
      <dgm:prSet/>
      <dgm:spPr/>
      <dgm:t>
        <a:bodyPr/>
        <a:lstStyle/>
        <a:p>
          <a:endParaRPr lang="ru-RU"/>
        </a:p>
      </dgm:t>
    </dgm:pt>
    <dgm:pt modelId="{02506EB8-17A8-40B6-A60A-8F8896DD6D18}" type="sibTrans" cxnId="{392573C5-CE28-4126-AE61-07124517EE4C}">
      <dgm:prSet/>
      <dgm:spPr/>
      <dgm:t>
        <a:bodyPr/>
        <a:lstStyle/>
        <a:p>
          <a:endParaRPr lang="ru-RU"/>
        </a:p>
      </dgm:t>
    </dgm:pt>
    <dgm:pt modelId="{96D0AE5D-A747-4272-926D-77DDDD3F791D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2BADD21C-7872-43EC-B51E-EA4103F7ADDD}" type="parTrans" cxnId="{6DA2E4EE-B341-4BB7-8DA7-E90730D54ECC}">
      <dgm:prSet/>
      <dgm:spPr/>
      <dgm:t>
        <a:bodyPr/>
        <a:lstStyle/>
        <a:p>
          <a:endParaRPr lang="ru-RU"/>
        </a:p>
      </dgm:t>
    </dgm:pt>
    <dgm:pt modelId="{C15055C4-E0BD-4CC6-B3BE-2B085B568F39}" type="sibTrans" cxnId="{6DA2E4EE-B341-4BB7-8DA7-E90730D54ECC}">
      <dgm:prSet/>
      <dgm:spPr/>
      <dgm:t>
        <a:bodyPr/>
        <a:lstStyle/>
        <a:p>
          <a:endParaRPr lang="ru-RU"/>
        </a:p>
      </dgm:t>
    </dgm:pt>
    <dgm:pt modelId="{79A179E3-A291-47F8-9238-731F4CEE6B40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33C442E6-C646-4B68-9466-F1EFF7FA9ADD}" type="parTrans" cxnId="{7569F916-340B-49A5-BBF0-1C3E9C6CE1F0}">
      <dgm:prSet/>
      <dgm:spPr/>
      <dgm:t>
        <a:bodyPr/>
        <a:lstStyle/>
        <a:p>
          <a:endParaRPr lang="ru-RU"/>
        </a:p>
      </dgm:t>
    </dgm:pt>
    <dgm:pt modelId="{E22DC56E-F476-47CE-A2E4-043A36222BC4}" type="sibTrans" cxnId="{7569F916-340B-49A5-BBF0-1C3E9C6CE1F0}">
      <dgm:prSet/>
      <dgm:spPr/>
      <dgm:t>
        <a:bodyPr/>
        <a:lstStyle/>
        <a:p>
          <a:endParaRPr lang="ru-RU"/>
        </a:p>
      </dgm:t>
    </dgm:pt>
    <dgm:pt modelId="{FB35B081-B243-4061-9ED4-92AFA9C73A65}">
      <dgm:prSet phldrT="[Текст]"/>
      <dgm:spPr/>
      <dgm:t>
        <a:bodyPr/>
        <a:lstStyle/>
        <a:p>
          <a:r>
            <a:rPr lang="ru-RU" dirty="0" smtClean="0"/>
            <a:t>*</a:t>
          </a:r>
          <a:endParaRPr lang="ru-RU" dirty="0"/>
        </a:p>
      </dgm:t>
    </dgm:pt>
    <dgm:pt modelId="{31D2A41E-F98C-4EC8-B096-87066A193FAB}" type="parTrans" cxnId="{E255A574-1F03-4AFD-9397-E0447A8B8414}">
      <dgm:prSet/>
      <dgm:spPr/>
      <dgm:t>
        <a:bodyPr/>
        <a:lstStyle/>
        <a:p>
          <a:endParaRPr lang="ru-RU"/>
        </a:p>
      </dgm:t>
    </dgm:pt>
    <dgm:pt modelId="{6FFCB060-2D9E-45FA-9939-848181E91BA1}" type="sibTrans" cxnId="{E255A574-1F03-4AFD-9397-E0447A8B8414}">
      <dgm:prSet/>
      <dgm:spPr/>
      <dgm:t>
        <a:bodyPr/>
        <a:lstStyle/>
        <a:p>
          <a:endParaRPr lang="ru-RU"/>
        </a:p>
      </dgm:t>
    </dgm:pt>
    <dgm:pt modelId="{27F47ED5-48E8-4662-80C1-F186D30EBAA0}">
      <dgm:prSet/>
      <dgm:spPr/>
      <dgm:t>
        <a:bodyPr/>
        <a:lstStyle/>
        <a:p>
          <a:r>
            <a:rPr lang="ru-RU" dirty="0" smtClean="0"/>
            <a:t>Создает условия для развивающего вариативного дошкольного образования;</a:t>
          </a:r>
          <a:endParaRPr lang="ru-RU" dirty="0"/>
        </a:p>
      </dgm:t>
    </dgm:pt>
    <dgm:pt modelId="{1EA4EBA7-6197-4192-97C3-CE6EFBB5AEF4}" type="parTrans" cxnId="{EF5A1019-5592-4542-9CF0-91F8E91BFAAA}">
      <dgm:prSet/>
      <dgm:spPr/>
      <dgm:t>
        <a:bodyPr/>
        <a:lstStyle/>
        <a:p>
          <a:endParaRPr lang="ru-RU"/>
        </a:p>
      </dgm:t>
    </dgm:pt>
    <dgm:pt modelId="{767BF690-FC31-48F6-B6DF-1027E0CBDFE3}" type="sibTrans" cxnId="{EF5A1019-5592-4542-9CF0-91F8E91BFAAA}">
      <dgm:prSet/>
      <dgm:spPr/>
      <dgm:t>
        <a:bodyPr/>
        <a:lstStyle/>
        <a:p>
          <a:endParaRPr lang="ru-RU"/>
        </a:p>
      </dgm:t>
    </dgm:pt>
    <dgm:pt modelId="{6FC0BB23-7001-4D29-9E0D-FEA03CAFDD35}">
      <dgm:prSet/>
      <dgm:spPr/>
      <dgm:t>
        <a:bodyPr/>
        <a:lstStyle/>
        <a:p>
          <a:r>
            <a:rPr lang="ru-RU" dirty="0" smtClean="0"/>
            <a:t>Обеспечивает открытость дошкольного образования;</a:t>
          </a:r>
          <a:endParaRPr lang="ru-RU" dirty="0"/>
        </a:p>
      </dgm:t>
    </dgm:pt>
    <dgm:pt modelId="{D4643197-8848-4E01-9EF2-09F04BC85B27}" type="parTrans" cxnId="{71A54B1F-A6D8-4843-B8A6-059F53B0D16F}">
      <dgm:prSet/>
      <dgm:spPr/>
      <dgm:t>
        <a:bodyPr/>
        <a:lstStyle/>
        <a:p>
          <a:endParaRPr lang="ru-RU"/>
        </a:p>
      </dgm:t>
    </dgm:pt>
    <dgm:pt modelId="{475344A6-D64C-4C88-8380-D1DED060BA03}" type="sibTrans" cxnId="{71A54B1F-A6D8-4843-B8A6-059F53B0D16F}">
      <dgm:prSet/>
      <dgm:spPr/>
      <dgm:t>
        <a:bodyPr/>
        <a:lstStyle/>
        <a:p>
          <a:endParaRPr lang="ru-RU"/>
        </a:p>
      </dgm:t>
    </dgm:pt>
    <dgm:pt modelId="{CB640F28-D73F-4873-A204-3794169B1A93}">
      <dgm:prSet/>
      <dgm:spPr/>
      <dgm:t>
        <a:bodyPr/>
        <a:lstStyle/>
        <a:p>
          <a:r>
            <a:rPr lang="ru-RU" dirty="0" smtClean="0"/>
            <a:t>Создает условия для участия родителей (законных представителей) в образовательной деятельности.</a:t>
          </a:r>
          <a:endParaRPr lang="ru-RU" dirty="0"/>
        </a:p>
      </dgm:t>
    </dgm:pt>
    <dgm:pt modelId="{AF75ED14-AE63-4124-BB01-95E426380D58}" type="parTrans" cxnId="{92D01C30-2564-4349-805B-B0BC54699D5B}">
      <dgm:prSet/>
      <dgm:spPr/>
      <dgm:t>
        <a:bodyPr/>
        <a:lstStyle/>
        <a:p>
          <a:endParaRPr lang="ru-RU"/>
        </a:p>
      </dgm:t>
    </dgm:pt>
    <dgm:pt modelId="{6F38A687-9C86-464B-A538-42EBD79DC755}" type="sibTrans" cxnId="{92D01C30-2564-4349-805B-B0BC54699D5B}">
      <dgm:prSet/>
      <dgm:spPr/>
      <dgm:t>
        <a:bodyPr/>
        <a:lstStyle/>
        <a:p>
          <a:endParaRPr lang="ru-RU"/>
        </a:p>
      </dgm:t>
    </dgm:pt>
    <dgm:pt modelId="{F0FA4776-5BE7-4448-B25A-13ADD7BAE33B}" type="pres">
      <dgm:prSet presAssocID="{DC6B31BE-E8D2-4C3D-9E7B-1FA2CD49D0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E96084-7AAF-4BAF-8EB9-09AC13535055}" type="pres">
      <dgm:prSet presAssocID="{3F8C01B4-E71E-4EE7-8730-94FAF154963C}" presName="composite" presStyleCnt="0"/>
      <dgm:spPr/>
    </dgm:pt>
    <dgm:pt modelId="{B3865C9B-4334-4D0C-9FD0-BED3F0C4D8DA}" type="pres">
      <dgm:prSet presAssocID="{3F8C01B4-E71E-4EE7-8730-94FAF154963C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E51A9-4671-41B6-B603-4ED347A0C976}" type="pres">
      <dgm:prSet presAssocID="{3F8C01B4-E71E-4EE7-8730-94FAF154963C}" presName="descendantText" presStyleLbl="alignAcc1" presStyleIdx="0" presStyleCnt="7" custLinFactNeighborX="-382" custLinFactNeighborY="-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7AC66-75B0-4DC6-A9C6-4F50BA839DF7}" type="pres">
      <dgm:prSet presAssocID="{3A39BC64-9E77-42D1-906B-874DD8076D99}" presName="sp" presStyleCnt="0"/>
      <dgm:spPr/>
    </dgm:pt>
    <dgm:pt modelId="{7CBB3C69-CB8A-4B3F-9C9C-79F5538BD4E9}" type="pres">
      <dgm:prSet presAssocID="{7B79D615-2881-4943-A960-379995A23881}" presName="composite" presStyleCnt="0"/>
      <dgm:spPr/>
    </dgm:pt>
    <dgm:pt modelId="{F505D641-5C6B-497A-86E6-13A7969F2E2D}" type="pres">
      <dgm:prSet presAssocID="{7B79D615-2881-4943-A960-379995A23881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DC0C5-5A97-4DEB-95D0-155C0B1FFFE1}" type="pres">
      <dgm:prSet presAssocID="{7B79D615-2881-4943-A960-379995A23881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1522B-A9DD-4698-8A7A-0C89ED33A4DD}" type="pres">
      <dgm:prSet presAssocID="{799F0B63-C46A-4A9B-994C-A043975AF16C}" presName="sp" presStyleCnt="0"/>
      <dgm:spPr/>
    </dgm:pt>
    <dgm:pt modelId="{55D40FC6-A73C-4A06-8A7B-9162938B136E}" type="pres">
      <dgm:prSet presAssocID="{49BF3BA5-B8AD-4C57-9BE3-AD53AD3174FE}" presName="composite" presStyleCnt="0"/>
      <dgm:spPr/>
    </dgm:pt>
    <dgm:pt modelId="{122A509F-D799-45EE-BA17-C0600F0A6D7D}" type="pres">
      <dgm:prSet presAssocID="{49BF3BA5-B8AD-4C57-9BE3-AD53AD3174FE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0D1A8-ACAF-4FD4-8690-F4380DAE468E}" type="pres">
      <dgm:prSet presAssocID="{49BF3BA5-B8AD-4C57-9BE3-AD53AD3174FE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8D76F-73F8-4740-A778-A138040CB2F6}" type="pres">
      <dgm:prSet presAssocID="{781F05CB-6914-425F-BA12-C476DB45DDBF}" presName="sp" presStyleCnt="0"/>
      <dgm:spPr/>
    </dgm:pt>
    <dgm:pt modelId="{D87B8F83-65BC-485A-AC76-FA5C1E89B21F}" type="pres">
      <dgm:prSet presAssocID="{C5670912-376C-433D-BA72-BBA3948967C3}" presName="composite" presStyleCnt="0"/>
      <dgm:spPr/>
    </dgm:pt>
    <dgm:pt modelId="{285B4AC5-9AFF-40B8-8026-44197D28898A}" type="pres">
      <dgm:prSet presAssocID="{C5670912-376C-433D-BA72-BBA3948967C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909CE-F77B-4A23-BCED-AD12A2F26B45}" type="pres">
      <dgm:prSet presAssocID="{C5670912-376C-433D-BA72-BBA3948967C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8D4AC-A7FA-490F-AA7D-5D92FD9738C3}" type="pres">
      <dgm:prSet presAssocID="{02506EB8-17A8-40B6-A60A-8F8896DD6D18}" presName="sp" presStyleCnt="0"/>
      <dgm:spPr/>
    </dgm:pt>
    <dgm:pt modelId="{0359A0C8-1E23-4939-B16D-DE622CD6C2F7}" type="pres">
      <dgm:prSet presAssocID="{96D0AE5D-A747-4272-926D-77DDDD3F791D}" presName="composite" presStyleCnt="0"/>
      <dgm:spPr/>
    </dgm:pt>
    <dgm:pt modelId="{9E809986-206B-4D73-9CFD-CC59D9BB201F}" type="pres">
      <dgm:prSet presAssocID="{96D0AE5D-A747-4272-926D-77DDDD3F791D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D287C-C753-4AB5-9605-49FC5C1B3DBC}" type="pres">
      <dgm:prSet presAssocID="{96D0AE5D-A747-4272-926D-77DDDD3F791D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768B9-9E76-4240-B0C7-45C9C3B9F679}" type="pres">
      <dgm:prSet presAssocID="{C15055C4-E0BD-4CC6-B3BE-2B085B568F39}" presName="sp" presStyleCnt="0"/>
      <dgm:spPr/>
    </dgm:pt>
    <dgm:pt modelId="{1BDAD595-A2E2-476E-A144-A5BF9FA178B3}" type="pres">
      <dgm:prSet presAssocID="{79A179E3-A291-47F8-9238-731F4CEE6B40}" presName="composite" presStyleCnt="0"/>
      <dgm:spPr/>
    </dgm:pt>
    <dgm:pt modelId="{1112C26F-DC56-43C9-BADF-B5405983D0A0}" type="pres">
      <dgm:prSet presAssocID="{79A179E3-A291-47F8-9238-731F4CEE6B40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A3B13-88D5-47B0-813F-A26726602A68}" type="pres">
      <dgm:prSet presAssocID="{79A179E3-A291-47F8-9238-731F4CEE6B40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27792-DEFA-43DF-96F3-7F2A5404791D}" type="pres">
      <dgm:prSet presAssocID="{E22DC56E-F476-47CE-A2E4-043A36222BC4}" presName="sp" presStyleCnt="0"/>
      <dgm:spPr/>
    </dgm:pt>
    <dgm:pt modelId="{BE5AF9E4-CE3D-40EB-9FC8-B2EE4EEA036E}" type="pres">
      <dgm:prSet presAssocID="{FB35B081-B243-4061-9ED4-92AFA9C73A65}" presName="composite" presStyleCnt="0"/>
      <dgm:spPr/>
    </dgm:pt>
    <dgm:pt modelId="{C4334ECF-A60A-4B2F-B1B6-380F8211629B}" type="pres">
      <dgm:prSet presAssocID="{FB35B081-B243-4061-9ED4-92AFA9C73A65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640F3-418E-430B-B36F-67024E7AD6AB}" type="pres">
      <dgm:prSet presAssocID="{FB35B081-B243-4061-9ED4-92AFA9C73A65}" presName="descendantText" presStyleLbl="alignAcc1" presStyleIdx="6" presStyleCnt="7" custFlipHor="1" custScaleY="9181">
        <dgm:presLayoutVars>
          <dgm:bulletEnabled val="1"/>
        </dgm:presLayoutVars>
      </dgm:prSet>
      <dgm:spPr/>
    </dgm:pt>
  </dgm:ptLst>
  <dgm:cxnLst>
    <dgm:cxn modelId="{B683AE1D-3545-49CF-BA46-9868D5552210}" type="presOf" srcId="{6FC0BB23-7001-4D29-9E0D-FEA03CAFDD35}" destId="{FE3D287C-C753-4AB5-9605-49FC5C1B3DBC}" srcOrd="0" destOrd="0" presId="urn:microsoft.com/office/officeart/2005/8/layout/chevron2"/>
    <dgm:cxn modelId="{C4D6645D-D934-4F67-A47F-20C80DC4D586}" type="presOf" srcId="{FB35B081-B243-4061-9ED4-92AFA9C73A65}" destId="{C4334ECF-A60A-4B2F-B1B6-380F8211629B}" srcOrd="0" destOrd="0" presId="urn:microsoft.com/office/officeart/2005/8/layout/chevron2"/>
    <dgm:cxn modelId="{0CDFFE8D-F05D-4086-AC49-F45F670B7A38}" type="presOf" srcId="{27F47ED5-48E8-4662-80C1-F186D30EBAA0}" destId="{0BD909CE-F77B-4A23-BCED-AD12A2F26B45}" srcOrd="0" destOrd="0" presId="urn:microsoft.com/office/officeart/2005/8/layout/chevron2"/>
    <dgm:cxn modelId="{81A73526-11E7-4CFC-A1D8-59995316A154}" type="presOf" srcId="{49BF3BA5-B8AD-4C57-9BE3-AD53AD3174FE}" destId="{122A509F-D799-45EE-BA17-C0600F0A6D7D}" srcOrd="0" destOrd="0" presId="urn:microsoft.com/office/officeart/2005/8/layout/chevron2"/>
    <dgm:cxn modelId="{79F1155F-ACCC-45F9-8FEA-9C5865EE53C4}" srcId="{DC6B31BE-E8D2-4C3D-9E7B-1FA2CD49D0F1}" destId="{3F8C01B4-E71E-4EE7-8730-94FAF154963C}" srcOrd="0" destOrd="0" parTransId="{86E26825-B768-4BEC-A3CD-F78AFCE495EC}" sibTransId="{3A39BC64-9E77-42D1-906B-874DD8076D99}"/>
    <dgm:cxn modelId="{EF5A1019-5592-4542-9CF0-91F8E91BFAAA}" srcId="{C5670912-376C-433D-BA72-BBA3948967C3}" destId="{27F47ED5-48E8-4662-80C1-F186D30EBAA0}" srcOrd="0" destOrd="0" parTransId="{1EA4EBA7-6197-4192-97C3-CE6EFBB5AEF4}" sibTransId="{767BF690-FC31-48F6-B6DF-1027E0CBDFE3}"/>
    <dgm:cxn modelId="{959E41EC-C652-4062-901B-7607F9D81768}" srcId="{49BF3BA5-B8AD-4C57-9BE3-AD53AD3174FE}" destId="{B48BE78A-EF28-4ED8-8850-5782A40D3F60}" srcOrd="0" destOrd="0" parTransId="{4E892CAC-5A7E-4648-8EDA-ACEA5A95298C}" sibTransId="{1E87F50A-7111-424C-9FA0-7F7CA5FEFA85}"/>
    <dgm:cxn modelId="{7569F916-340B-49A5-BBF0-1C3E9C6CE1F0}" srcId="{DC6B31BE-E8D2-4C3D-9E7B-1FA2CD49D0F1}" destId="{79A179E3-A291-47F8-9238-731F4CEE6B40}" srcOrd="5" destOrd="0" parTransId="{33C442E6-C646-4B68-9466-F1EFF7FA9ADD}" sibTransId="{E22DC56E-F476-47CE-A2E4-043A36222BC4}"/>
    <dgm:cxn modelId="{71A54B1F-A6D8-4843-B8A6-059F53B0D16F}" srcId="{96D0AE5D-A747-4272-926D-77DDDD3F791D}" destId="{6FC0BB23-7001-4D29-9E0D-FEA03CAFDD35}" srcOrd="0" destOrd="0" parTransId="{D4643197-8848-4E01-9EF2-09F04BC85B27}" sibTransId="{475344A6-D64C-4C88-8380-D1DED060BA03}"/>
    <dgm:cxn modelId="{DC301E59-0B9D-4C37-A0AB-40C06DEEF0AD}" type="presOf" srcId="{86DFBE8B-EBD7-404F-8C95-B18D7BE8E31D}" destId="{71CDC0C5-5A97-4DEB-95D0-155C0B1FFFE1}" srcOrd="0" destOrd="0" presId="urn:microsoft.com/office/officeart/2005/8/layout/chevron2"/>
    <dgm:cxn modelId="{A9D8DE29-ACB0-4128-B5B2-A33FC5F6F50D}" type="presOf" srcId="{C5670912-376C-433D-BA72-BBA3948967C3}" destId="{285B4AC5-9AFF-40B8-8026-44197D28898A}" srcOrd="0" destOrd="0" presId="urn:microsoft.com/office/officeart/2005/8/layout/chevron2"/>
    <dgm:cxn modelId="{F121C767-CBD1-497A-AF6F-28F76AE75F6A}" type="presOf" srcId="{96D0AE5D-A747-4272-926D-77DDDD3F791D}" destId="{9E809986-206B-4D73-9CFD-CC59D9BB201F}" srcOrd="0" destOrd="0" presId="urn:microsoft.com/office/officeart/2005/8/layout/chevron2"/>
    <dgm:cxn modelId="{D6782B61-555B-444F-98AB-B2532BEFFDC4}" type="presOf" srcId="{CB640F28-D73F-4873-A204-3794169B1A93}" destId="{720A3B13-88D5-47B0-813F-A26726602A68}" srcOrd="0" destOrd="0" presId="urn:microsoft.com/office/officeart/2005/8/layout/chevron2"/>
    <dgm:cxn modelId="{D58D5DD7-D8FA-4305-BE3F-BC782554810A}" type="presOf" srcId="{DC6B31BE-E8D2-4C3D-9E7B-1FA2CD49D0F1}" destId="{F0FA4776-5BE7-4448-B25A-13ADD7BAE33B}" srcOrd="0" destOrd="0" presId="urn:microsoft.com/office/officeart/2005/8/layout/chevron2"/>
    <dgm:cxn modelId="{6DA2E4EE-B341-4BB7-8DA7-E90730D54ECC}" srcId="{DC6B31BE-E8D2-4C3D-9E7B-1FA2CD49D0F1}" destId="{96D0AE5D-A747-4272-926D-77DDDD3F791D}" srcOrd="4" destOrd="0" parTransId="{2BADD21C-7872-43EC-B51E-EA4103F7ADDD}" sibTransId="{C15055C4-E0BD-4CC6-B3BE-2B085B568F39}"/>
    <dgm:cxn modelId="{0423C828-EDB2-43D2-8DF4-CFA1C27D3C61}" type="presOf" srcId="{7B79D615-2881-4943-A960-379995A23881}" destId="{F505D641-5C6B-497A-86E6-13A7969F2E2D}" srcOrd="0" destOrd="0" presId="urn:microsoft.com/office/officeart/2005/8/layout/chevron2"/>
    <dgm:cxn modelId="{822FED37-E828-4E76-B84E-E351FE0F2840}" type="presOf" srcId="{79A179E3-A291-47F8-9238-731F4CEE6B40}" destId="{1112C26F-DC56-43C9-BADF-B5405983D0A0}" srcOrd="0" destOrd="0" presId="urn:microsoft.com/office/officeart/2005/8/layout/chevron2"/>
    <dgm:cxn modelId="{73A921F5-D0E1-4894-979A-5EEB73EB12F0}" type="presOf" srcId="{43149CE3-D129-4094-804F-9FFEFE07DF08}" destId="{C08E51A9-4671-41B6-B603-4ED347A0C976}" srcOrd="0" destOrd="0" presId="urn:microsoft.com/office/officeart/2005/8/layout/chevron2"/>
    <dgm:cxn modelId="{392573C5-CE28-4126-AE61-07124517EE4C}" srcId="{DC6B31BE-E8D2-4C3D-9E7B-1FA2CD49D0F1}" destId="{C5670912-376C-433D-BA72-BBA3948967C3}" srcOrd="3" destOrd="0" parTransId="{759B8235-380A-4016-B3A5-A2AA421B9AA8}" sibTransId="{02506EB8-17A8-40B6-A60A-8F8896DD6D18}"/>
    <dgm:cxn modelId="{A27A953E-7105-4143-843F-720410F2B9FF}" type="presOf" srcId="{B48BE78A-EF28-4ED8-8850-5782A40D3F60}" destId="{44D0D1A8-ACAF-4FD4-8690-F4380DAE468E}" srcOrd="0" destOrd="0" presId="urn:microsoft.com/office/officeart/2005/8/layout/chevron2"/>
    <dgm:cxn modelId="{78BA5E39-BBEE-485B-991A-81230B6C6481}" type="presOf" srcId="{3F8C01B4-E71E-4EE7-8730-94FAF154963C}" destId="{B3865C9B-4334-4D0C-9FD0-BED3F0C4D8DA}" srcOrd="0" destOrd="0" presId="urn:microsoft.com/office/officeart/2005/8/layout/chevron2"/>
    <dgm:cxn modelId="{92D01C30-2564-4349-805B-B0BC54699D5B}" srcId="{79A179E3-A291-47F8-9238-731F4CEE6B40}" destId="{CB640F28-D73F-4873-A204-3794169B1A93}" srcOrd="0" destOrd="0" parTransId="{AF75ED14-AE63-4124-BB01-95E426380D58}" sibTransId="{6F38A687-9C86-464B-A538-42EBD79DC755}"/>
    <dgm:cxn modelId="{17274995-BE48-4B4A-83CB-E8D533AD5C16}" srcId="{DC6B31BE-E8D2-4C3D-9E7B-1FA2CD49D0F1}" destId="{7B79D615-2881-4943-A960-379995A23881}" srcOrd="1" destOrd="0" parTransId="{E20838D5-5CE8-46EA-9E1B-C9B0F9673DB1}" sibTransId="{799F0B63-C46A-4A9B-994C-A043975AF16C}"/>
    <dgm:cxn modelId="{EA275215-D2FE-4EC5-A585-D087FF166799}" srcId="{7B79D615-2881-4943-A960-379995A23881}" destId="{86DFBE8B-EBD7-404F-8C95-B18D7BE8E31D}" srcOrd="0" destOrd="0" parTransId="{68750BE8-9E9C-43D4-87C7-2F934F67913B}" sibTransId="{8BACC101-D3A0-4671-901A-402DF20DC123}"/>
    <dgm:cxn modelId="{53981A38-7C50-462B-842A-A56924A4BA6D}" srcId="{3F8C01B4-E71E-4EE7-8730-94FAF154963C}" destId="{43149CE3-D129-4094-804F-9FFEFE07DF08}" srcOrd="0" destOrd="0" parTransId="{8294EE79-745E-4C61-9FD9-85068D8063A2}" sibTransId="{919B65C2-3C8D-47D0-997E-3EA2CB1E49DD}"/>
    <dgm:cxn modelId="{E255A574-1F03-4AFD-9397-E0447A8B8414}" srcId="{DC6B31BE-E8D2-4C3D-9E7B-1FA2CD49D0F1}" destId="{FB35B081-B243-4061-9ED4-92AFA9C73A65}" srcOrd="6" destOrd="0" parTransId="{31D2A41E-F98C-4EC8-B096-87066A193FAB}" sibTransId="{6FFCB060-2D9E-45FA-9939-848181E91BA1}"/>
    <dgm:cxn modelId="{DCAEE78B-A3F3-4E97-92FB-E0C070F4E81D}" srcId="{DC6B31BE-E8D2-4C3D-9E7B-1FA2CD49D0F1}" destId="{49BF3BA5-B8AD-4C57-9BE3-AD53AD3174FE}" srcOrd="2" destOrd="0" parTransId="{61391E0E-FEA4-4AD1-A971-858D14BFDCEA}" sibTransId="{781F05CB-6914-425F-BA12-C476DB45DDBF}"/>
    <dgm:cxn modelId="{DCE2355D-99A7-4BAD-A128-D08BA01DFCE1}" type="presParOf" srcId="{F0FA4776-5BE7-4448-B25A-13ADD7BAE33B}" destId="{4BE96084-7AAF-4BAF-8EB9-09AC13535055}" srcOrd="0" destOrd="0" presId="urn:microsoft.com/office/officeart/2005/8/layout/chevron2"/>
    <dgm:cxn modelId="{1722EA90-BE7D-48CE-A123-8B53DF81B3B1}" type="presParOf" srcId="{4BE96084-7AAF-4BAF-8EB9-09AC13535055}" destId="{B3865C9B-4334-4D0C-9FD0-BED3F0C4D8DA}" srcOrd="0" destOrd="0" presId="urn:microsoft.com/office/officeart/2005/8/layout/chevron2"/>
    <dgm:cxn modelId="{D5B90786-9A28-4180-8FBC-DE4263444042}" type="presParOf" srcId="{4BE96084-7AAF-4BAF-8EB9-09AC13535055}" destId="{C08E51A9-4671-41B6-B603-4ED347A0C976}" srcOrd="1" destOrd="0" presId="urn:microsoft.com/office/officeart/2005/8/layout/chevron2"/>
    <dgm:cxn modelId="{6521ABB1-FDD6-4D54-AACA-9ED46A6EDEB8}" type="presParOf" srcId="{F0FA4776-5BE7-4448-B25A-13ADD7BAE33B}" destId="{0057AC66-75B0-4DC6-A9C6-4F50BA839DF7}" srcOrd="1" destOrd="0" presId="urn:microsoft.com/office/officeart/2005/8/layout/chevron2"/>
    <dgm:cxn modelId="{A5FF6C5C-2DB9-4776-9161-19326330E625}" type="presParOf" srcId="{F0FA4776-5BE7-4448-B25A-13ADD7BAE33B}" destId="{7CBB3C69-CB8A-4B3F-9C9C-79F5538BD4E9}" srcOrd="2" destOrd="0" presId="urn:microsoft.com/office/officeart/2005/8/layout/chevron2"/>
    <dgm:cxn modelId="{63512CE6-E301-4B3A-B38E-9E93EE2EE03D}" type="presParOf" srcId="{7CBB3C69-CB8A-4B3F-9C9C-79F5538BD4E9}" destId="{F505D641-5C6B-497A-86E6-13A7969F2E2D}" srcOrd="0" destOrd="0" presId="urn:microsoft.com/office/officeart/2005/8/layout/chevron2"/>
    <dgm:cxn modelId="{93FEAA3C-4410-4D22-B9BD-81A21641FA4A}" type="presParOf" srcId="{7CBB3C69-CB8A-4B3F-9C9C-79F5538BD4E9}" destId="{71CDC0C5-5A97-4DEB-95D0-155C0B1FFFE1}" srcOrd="1" destOrd="0" presId="urn:microsoft.com/office/officeart/2005/8/layout/chevron2"/>
    <dgm:cxn modelId="{AA5C2260-18AE-45B2-BC27-893B36302D3C}" type="presParOf" srcId="{F0FA4776-5BE7-4448-B25A-13ADD7BAE33B}" destId="{B121522B-A9DD-4698-8A7A-0C89ED33A4DD}" srcOrd="3" destOrd="0" presId="urn:microsoft.com/office/officeart/2005/8/layout/chevron2"/>
    <dgm:cxn modelId="{2B4169F6-3F0E-4F44-B572-B1059CDBCFA9}" type="presParOf" srcId="{F0FA4776-5BE7-4448-B25A-13ADD7BAE33B}" destId="{55D40FC6-A73C-4A06-8A7B-9162938B136E}" srcOrd="4" destOrd="0" presId="urn:microsoft.com/office/officeart/2005/8/layout/chevron2"/>
    <dgm:cxn modelId="{7A74D451-8C38-46BD-81DE-F4022E3F9FC5}" type="presParOf" srcId="{55D40FC6-A73C-4A06-8A7B-9162938B136E}" destId="{122A509F-D799-45EE-BA17-C0600F0A6D7D}" srcOrd="0" destOrd="0" presId="urn:microsoft.com/office/officeart/2005/8/layout/chevron2"/>
    <dgm:cxn modelId="{1F82F7BB-4AC2-4590-87A6-A8CC5BA8F15B}" type="presParOf" srcId="{55D40FC6-A73C-4A06-8A7B-9162938B136E}" destId="{44D0D1A8-ACAF-4FD4-8690-F4380DAE468E}" srcOrd="1" destOrd="0" presId="urn:microsoft.com/office/officeart/2005/8/layout/chevron2"/>
    <dgm:cxn modelId="{5AB128D7-9E3B-41B9-A109-417070797DCB}" type="presParOf" srcId="{F0FA4776-5BE7-4448-B25A-13ADD7BAE33B}" destId="{C4C8D76F-73F8-4740-A778-A138040CB2F6}" srcOrd="5" destOrd="0" presId="urn:microsoft.com/office/officeart/2005/8/layout/chevron2"/>
    <dgm:cxn modelId="{FBFD5783-9122-4316-B524-BC6BDCBCFE75}" type="presParOf" srcId="{F0FA4776-5BE7-4448-B25A-13ADD7BAE33B}" destId="{D87B8F83-65BC-485A-AC76-FA5C1E89B21F}" srcOrd="6" destOrd="0" presId="urn:microsoft.com/office/officeart/2005/8/layout/chevron2"/>
    <dgm:cxn modelId="{7F52967D-A518-4203-B21C-FCC87E656DC8}" type="presParOf" srcId="{D87B8F83-65BC-485A-AC76-FA5C1E89B21F}" destId="{285B4AC5-9AFF-40B8-8026-44197D28898A}" srcOrd="0" destOrd="0" presId="urn:microsoft.com/office/officeart/2005/8/layout/chevron2"/>
    <dgm:cxn modelId="{2D779F05-8A9F-4692-8F39-E7362C0813DA}" type="presParOf" srcId="{D87B8F83-65BC-485A-AC76-FA5C1E89B21F}" destId="{0BD909CE-F77B-4A23-BCED-AD12A2F26B45}" srcOrd="1" destOrd="0" presId="urn:microsoft.com/office/officeart/2005/8/layout/chevron2"/>
    <dgm:cxn modelId="{3778EB0E-A360-424A-9ECB-65E2C77B77EB}" type="presParOf" srcId="{F0FA4776-5BE7-4448-B25A-13ADD7BAE33B}" destId="{4988D4AC-A7FA-490F-AA7D-5D92FD9738C3}" srcOrd="7" destOrd="0" presId="urn:microsoft.com/office/officeart/2005/8/layout/chevron2"/>
    <dgm:cxn modelId="{92566FC4-C39A-48D6-A9F5-B20C7EF178E8}" type="presParOf" srcId="{F0FA4776-5BE7-4448-B25A-13ADD7BAE33B}" destId="{0359A0C8-1E23-4939-B16D-DE622CD6C2F7}" srcOrd="8" destOrd="0" presId="urn:microsoft.com/office/officeart/2005/8/layout/chevron2"/>
    <dgm:cxn modelId="{779FA876-E29A-464D-9C8B-003608EAF5CE}" type="presParOf" srcId="{0359A0C8-1E23-4939-B16D-DE622CD6C2F7}" destId="{9E809986-206B-4D73-9CFD-CC59D9BB201F}" srcOrd="0" destOrd="0" presId="urn:microsoft.com/office/officeart/2005/8/layout/chevron2"/>
    <dgm:cxn modelId="{1E5FC1C7-53F5-4039-8800-BDDEAB1BB4FE}" type="presParOf" srcId="{0359A0C8-1E23-4939-B16D-DE622CD6C2F7}" destId="{FE3D287C-C753-4AB5-9605-49FC5C1B3DBC}" srcOrd="1" destOrd="0" presId="urn:microsoft.com/office/officeart/2005/8/layout/chevron2"/>
    <dgm:cxn modelId="{30642471-ED67-4764-A20F-96E0E874FC7A}" type="presParOf" srcId="{F0FA4776-5BE7-4448-B25A-13ADD7BAE33B}" destId="{5DB768B9-9E76-4240-B0C7-45C9C3B9F679}" srcOrd="9" destOrd="0" presId="urn:microsoft.com/office/officeart/2005/8/layout/chevron2"/>
    <dgm:cxn modelId="{02DFF98D-44BC-4AF5-93ED-159BEE950364}" type="presParOf" srcId="{F0FA4776-5BE7-4448-B25A-13ADD7BAE33B}" destId="{1BDAD595-A2E2-476E-A144-A5BF9FA178B3}" srcOrd="10" destOrd="0" presId="urn:microsoft.com/office/officeart/2005/8/layout/chevron2"/>
    <dgm:cxn modelId="{3F1BFBD4-CD1D-4CCA-997E-84E289766C3F}" type="presParOf" srcId="{1BDAD595-A2E2-476E-A144-A5BF9FA178B3}" destId="{1112C26F-DC56-43C9-BADF-B5405983D0A0}" srcOrd="0" destOrd="0" presId="urn:microsoft.com/office/officeart/2005/8/layout/chevron2"/>
    <dgm:cxn modelId="{C2E947FB-49F6-43A0-921B-F70BEE165A32}" type="presParOf" srcId="{1BDAD595-A2E2-476E-A144-A5BF9FA178B3}" destId="{720A3B13-88D5-47B0-813F-A26726602A68}" srcOrd="1" destOrd="0" presId="urn:microsoft.com/office/officeart/2005/8/layout/chevron2"/>
    <dgm:cxn modelId="{18D794A5-72DB-4664-8C11-16BE1AFB7B3B}" type="presParOf" srcId="{F0FA4776-5BE7-4448-B25A-13ADD7BAE33B}" destId="{7B827792-DEFA-43DF-96F3-7F2A5404791D}" srcOrd="11" destOrd="0" presId="urn:microsoft.com/office/officeart/2005/8/layout/chevron2"/>
    <dgm:cxn modelId="{C25EE168-4467-4C58-889C-BFE6333CDE68}" type="presParOf" srcId="{F0FA4776-5BE7-4448-B25A-13ADD7BAE33B}" destId="{BE5AF9E4-CE3D-40EB-9FC8-B2EE4EEA036E}" srcOrd="12" destOrd="0" presId="urn:microsoft.com/office/officeart/2005/8/layout/chevron2"/>
    <dgm:cxn modelId="{8C483720-EF08-42BC-ABA5-80C7CF7E42C7}" type="presParOf" srcId="{BE5AF9E4-CE3D-40EB-9FC8-B2EE4EEA036E}" destId="{C4334ECF-A60A-4B2F-B1B6-380F8211629B}" srcOrd="0" destOrd="0" presId="urn:microsoft.com/office/officeart/2005/8/layout/chevron2"/>
    <dgm:cxn modelId="{45D917AE-E2A9-4EA2-812A-593C80BAEF60}" type="presParOf" srcId="{BE5AF9E4-CE3D-40EB-9FC8-B2EE4EEA036E}" destId="{0A6640F3-418E-430B-B36F-67024E7AD6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F78AAC-365C-4377-86A6-1A1B73DC62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83FFC-AA5A-42AB-BC72-FC226EFB6096}" type="pres">
      <dgm:prSet presAssocID="{1CF78AAC-365C-4377-86A6-1A1B73DC62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45BF-ACCE-4523-99EE-8B177293D918}" type="pres">
      <dgm:prSet presAssocID="{1CF78AAC-365C-4377-86A6-1A1B73DC6290}" presName="dummyMaxCanvas" presStyleCnt="0">
        <dgm:presLayoutVars/>
      </dgm:prSet>
      <dgm:spPr/>
    </dgm:pt>
  </dgm:ptLst>
  <dgm:cxnLst>
    <dgm:cxn modelId="{9AFA9452-1665-442B-936D-7E51E272C3DC}" type="presOf" srcId="{1CF78AAC-365C-4377-86A6-1A1B73DC6290}" destId="{71183FFC-AA5A-42AB-BC72-FC226EFB6096}" srcOrd="0" destOrd="0" presId="urn:microsoft.com/office/officeart/2005/8/layout/vProcess5"/>
    <dgm:cxn modelId="{F2C13100-3D51-4A65-A88F-2E7CCED27C4F}" type="presParOf" srcId="{71183FFC-AA5A-42AB-BC72-FC226EFB6096}" destId="{E10B45BF-ACCE-4523-99EE-8B177293D918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F78AAC-365C-4377-86A6-1A1B73DC62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83FFC-AA5A-42AB-BC72-FC226EFB6096}" type="pres">
      <dgm:prSet presAssocID="{1CF78AAC-365C-4377-86A6-1A1B73DC62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45BF-ACCE-4523-99EE-8B177293D918}" type="pres">
      <dgm:prSet presAssocID="{1CF78AAC-365C-4377-86A6-1A1B73DC6290}" presName="dummyMaxCanvas" presStyleCnt="0">
        <dgm:presLayoutVars/>
      </dgm:prSet>
      <dgm:spPr/>
    </dgm:pt>
  </dgm:ptLst>
  <dgm:cxnLst>
    <dgm:cxn modelId="{0F0A0EE7-3C45-4B9A-A9DF-FD6A72C17FCD}" type="presOf" srcId="{1CF78AAC-365C-4377-86A6-1A1B73DC6290}" destId="{71183FFC-AA5A-42AB-BC72-FC226EFB6096}" srcOrd="0" destOrd="0" presId="urn:microsoft.com/office/officeart/2005/8/layout/vProcess5"/>
    <dgm:cxn modelId="{CFA88178-EA07-4496-92AC-C51BC3817C7D}" type="presParOf" srcId="{71183FFC-AA5A-42AB-BC72-FC226EFB6096}" destId="{E10B45BF-ACCE-4523-99EE-8B177293D918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F78AAC-365C-4377-86A6-1A1B73DC62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83FFC-AA5A-42AB-BC72-FC226EFB6096}" type="pres">
      <dgm:prSet presAssocID="{1CF78AAC-365C-4377-86A6-1A1B73DC62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45BF-ACCE-4523-99EE-8B177293D918}" type="pres">
      <dgm:prSet presAssocID="{1CF78AAC-365C-4377-86A6-1A1B73DC6290}" presName="dummyMaxCanvas" presStyleCnt="0">
        <dgm:presLayoutVars/>
      </dgm:prSet>
      <dgm:spPr/>
    </dgm:pt>
  </dgm:ptLst>
  <dgm:cxnLst>
    <dgm:cxn modelId="{B406C620-0076-4D64-9374-957DBA3EB500}" type="presOf" srcId="{1CF78AAC-365C-4377-86A6-1A1B73DC6290}" destId="{71183FFC-AA5A-42AB-BC72-FC226EFB6096}" srcOrd="0" destOrd="0" presId="urn:microsoft.com/office/officeart/2005/8/layout/vProcess5"/>
    <dgm:cxn modelId="{9B088B2D-124A-4D83-8B20-041F44A4EBA0}" type="presParOf" srcId="{71183FFC-AA5A-42AB-BC72-FC226EFB6096}" destId="{E10B45BF-ACCE-4523-99EE-8B177293D918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F78AAC-365C-4377-86A6-1A1B73DC62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83FFC-AA5A-42AB-BC72-FC226EFB6096}" type="pres">
      <dgm:prSet presAssocID="{1CF78AAC-365C-4377-86A6-1A1B73DC62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45BF-ACCE-4523-99EE-8B177293D918}" type="pres">
      <dgm:prSet presAssocID="{1CF78AAC-365C-4377-86A6-1A1B73DC6290}" presName="dummyMaxCanvas" presStyleCnt="0">
        <dgm:presLayoutVars/>
      </dgm:prSet>
      <dgm:spPr/>
    </dgm:pt>
  </dgm:ptLst>
  <dgm:cxnLst>
    <dgm:cxn modelId="{74EC1E80-160C-4014-91C9-CB2F4CEECE5F}" type="presOf" srcId="{1CF78AAC-365C-4377-86A6-1A1B73DC6290}" destId="{71183FFC-AA5A-42AB-BC72-FC226EFB6096}" srcOrd="0" destOrd="0" presId="urn:microsoft.com/office/officeart/2005/8/layout/vProcess5"/>
    <dgm:cxn modelId="{15D1B0D3-994A-42FA-853B-620766624C25}" type="presParOf" srcId="{71183FFC-AA5A-42AB-BC72-FC226EFB6096}" destId="{E10B45BF-ACCE-4523-99EE-8B177293D918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F78AAC-365C-4377-86A6-1A1B73DC62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83FFC-AA5A-42AB-BC72-FC226EFB6096}" type="pres">
      <dgm:prSet presAssocID="{1CF78AAC-365C-4377-86A6-1A1B73DC62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45BF-ACCE-4523-99EE-8B177293D918}" type="pres">
      <dgm:prSet presAssocID="{1CF78AAC-365C-4377-86A6-1A1B73DC6290}" presName="dummyMaxCanvas" presStyleCnt="0">
        <dgm:presLayoutVars/>
      </dgm:prSet>
      <dgm:spPr/>
    </dgm:pt>
  </dgm:ptLst>
  <dgm:cxnLst>
    <dgm:cxn modelId="{6CCD5465-1287-40B4-9454-05A9ABD22B44}" type="presOf" srcId="{1CF78AAC-365C-4377-86A6-1A1B73DC6290}" destId="{71183FFC-AA5A-42AB-BC72-FC226EFB6096}" srcOrd="0" destOrd="0" presId="urn:microsoft.com/office/officeart/2005/8/layout/vProcess5"/>
    <dgm:cxn modelId="{68AF1E6B-4BF7-4F12-9071-18AE22B4E004}" type="presParOf" srcId="{71183FFC-AA5A-42AB-BC72-FC226EFB6096}" destId="{E10B45BF-ACCE-4523-99EE-8B177293D918}" srcOrd="0" destOrd="0" presId="urn:microsoft.com/office/officeart/2005/8/layout/vProcess5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88AA8A-3E8F-4D98-AF3C-5944F91F0198}" type="doc">
      <dgm:prSet loTypeId="urn:microsoft.com/office/officeart/2005/8/layout/matrix3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1323209-8E64-4B1C-9FA4-5B208EEFAB10}">
      <dgm:prSet custT="1"/>
      <dgm:spPr/>
      <dgm:t>
        <a:bodyPr/>
        <a:lstStyle/>
        <a:p>
          <a:pPr rtl="0"/>
          <a:r>
            <a:rPr lang="ru-RU" sz="1600" dirty="0" smtClean="0"/>
            <a:t>Повышение социального статуса дошкольного образования;</a:t>
          </a:r>
          <a:endParaRPr lang="ru-RU" sz="1600" dirty="0"/>
        </a:p>
      </dgm:t>
    </dgm:pt>
    <dgm:pt modelId="{886A5F86-3DA6-4FB0-A10B-98C944450255}" type="parTrans" cxnId="{003C20F2-9828-4911-8B20-8FEAFED1D990}">
      <dgm:prSet/>
      <dgm:spPr/>
      <dgm:t>
        <a:bodyPr/>
        <a:lstStyle/>
        <a:p>
          <a:endParaRPr lang="ru-RU"/>
        </a:p>
      </dgm:t>
    </dgm:pt>
    <dgm:pt modelId="{35B7D877-7946-4572-BEF1-ED8A019F1DB7}" type="sibTrans" cxnId="{003C20F2-9828-4911-8B20-8FEAFED1D990}">
      <dgm:prSet/>
      <dgm:spPr/>
      <dgm:t>
        <a:bodyPr/>
        <a:lstStyle/>
        <a:p>
          <a:endParaRPr lang="ru-RU"/>
        </a:p>
      </dgm:t>
    </dgm:pt>
    <dgm:pt modelId="{E6871D61-8A48-43AB-B6AA-AF9EF4C00ED2}">
      <dgm:prSet custT="1"/>
      <dgm:spPr/>
      <dgm:t>
        <a:bodyPr/>
        <a:lstStyle/>
        <a:p>
          <a:pPr rtl="0"/>
          <a:r>
            <a:rPr lang="ru-RU" sz="1800" b="1" dirty="0" smtClean="0"/>
            <a:t>Обеспечение государством равенства возможностей для каждого ребенка в получении качественного дошкольного образования; </a:t>
          </a:r>
          <a:endParaRPr lang="ru-RU" sz="1800" b="1" dirty="0"/>
        </a:p>
      </dgm:t>
    </dgm:pt>
    <dgm:pt modelId="{1E66D81A-A07D-4DBE-AAF4-D5932E356402}" type="parTrans" cxnId="{70DB0E0E-963E-4DFD-85BB-85B3AF267272}">
      <dgm:prSet/>
      <dgm:spPr/>
      <dgm:t>
        <a:bodyPr/>
        <a:lstStyle/>
        <a:p>
          <a:endParaRPr lang="ru-RU"/>
        </a:p>
      </dgm:t>
    </dgm:pt>
    <dgm:pt modelId="{C97D7C40-EE2F-49B5-97CB-CE6E1A4A4320}" type="sibTrans" cxnId="{70DB0E0E-963E-4DFD-85BB-85B3AF267272}">
      <dgm:prSet/>
      <dgm:spPr/>
      <dgm:t>
        <a:bodyPr/>
        <a:lstStyle/>
        <a:p>
          <a:endParaRPr lang="ru-RU"/>
        </a:p>
      </dgm:t>
    </dgm:pt>
    <dgm:pt modelId="{08722CFA-F275-4510-8332-EECDAD50A7E0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bg1"/>
              </a:solidFill>
            </a:rPr>
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</a:r>
          <a:endParaRPr lang="ru-RU" sz="1800" b="1" dirty="0">
            <a:solidFill>
              <a:schemeClr val="bg1"/>
            </a:solidFill>
          </a:endParaRPr>
        </a:p>
      </dgm:t>
    </dgm:pt>
    <dgm:pt modelId="{C6706B64-8732-4C49-B7F8-DD4185B48EAE}" type="parTrans" cxnId="{B748EFD3-F090-42BB-9658-054B0EDAE016}">
      <dgm:prSet/>
      <dgm:spPr/>
      <dgm:t>
        <a:bodyPr/>
        <a:lstStyle/>
        <a:p>
          <a:endParaRPr lang="ru-RU"/>
        </a:p>
      </dgm:t>
    </dgm:pt>
    <dgm:pt modelId="{E910C4E1-CB59-4B7F-9F58-ECA0A92FDB98}" type="sibTrans" cxnId="{B748EFD3-F090-42BB-9658-054B0EDAE016}">
      <dgm:prSet/>
      <dgm:spPr/>
      <dgm:t>
        <a:bodyPr/>
        <a:lstStyle/>
        <a:p>
          <a:endParaRPr lang="ru-RU"/>
        </a:p>
      </dgm:t>
    </dgm:pt>
    <dgm:pt modelId="{55B6FE1E-BA5F-4A99-A34A-EFD55A2713B1}">
      <dgm:prSet custT="1"/>
      <dgm:spPr/>
      <dgm:t>
        <a:bodyPr/>
        <a:lstStyle/>
        <a:p>
          <a:pPr rtl="0"/>
          <a:r>
            <a:rPr lang="ru-RU" sz="1800" b="1" dirty="0" smtClean="0"/>
            <a:t>Сохранение единства Российской Федерации относительно уровня дошкольного образования</a:t>
          </a:r>
          <a:endParaRPr lang="ru-RU" sz="1800" b="1" dirty="0"/>
        </a:p>
      </dgm:t>
    </dgm:pt>
    <dgm:pt modelId="{F0FB304C-FABE-4697-9F1D-1028186DA371}" type="parTrans" cxnId="{D46F356F-C8C8-410A-8AA2-935BE14FFF12}">
      <dgm:prSet/>
      <dgm:spPr/>
      <dgm:t>
        <a:bodyPr/>
        <a:lstStyle/>
        <a:p>
          <a:endParaRPr lang="ru-RU"/>
        </a:p>
      </dgm:t>
    </dgm:pt>
    <dgm:pt modelId="{025C8934-05B1-47AC-97B4-1ACB32007913}" type="sibTrans" cxnId="{D46F356F-C8C8-410A-8AA2-935BE14FFF12}">
      <dgm:prSet/>
      <dgm:spPr/>
      <dgm:t>
        <a:bodyPr/>
        <a:lstStyle/>
        <a:p>
          <a:endParaRPr lang="ru-RU"/>
        </a:p>
      </dgm:t>
    </dgm:pt>
    <dgm:pt modelId="{CCA09947-7889-4231-BA7F-F7496003844E}" type="pres">
      <dgm:prSet presAssocID="{D788AA8A-3E8F-4D98-AF3C-5944F91F019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6501FE-1EE8-4114-973A-FDFEB61302EE}" type="pres">
      <dgm:prSet presAssocID="{D788AA8A-3E8F-4D98-AF3C-5944F91F0198}" presName="diamond" presStyleLbl="bgShp" presStyleIdx="0" presStyleCnt="1" custAng="1793733" custScaleX="170355" custLinFactNeighborX="177" custLinFactNeighborY="-12643"/>
      <dgm:spPr/>
    </dgm:pt>
    <dgm:pt modelId="{F5D453E6-539D-46D6-BFC7-C0237D9CD116}" type="pres">
      <dgm:prSet presAssocID="{D788AA8A-3E8F-4D98-AF3C-5944F91F0198}" presName="quad1" presStyleLbl="node1" presStyleIdx="0" presStyleCnt="4" custScaleY="63370" custLinFactNeighborX="10440" custLinFactNeighborY="1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4F843-769F-4E5F-8C0F-74EF97D7DCB5}" type="pres">
      <dgm:prSet presAssocID="{D788AA8A-3E8F-4D98-AF3C-5944F91F0198}" presName="quad2" presStyleLbl="node1" presStyleIdx="1" presStyleCnt="4" custScaleX="158607" custScaleY="107326" custLinFactNeighborX="52930" custLinFactNeighborY="-36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D7F77-8202-44BF-B12E-EAAA0DF19889}" type="pres">
      <dgm:prSet presAssocID="{D788AA8A-3E8F-4D98-AF3C-5944F91F0198}" presName="quad3" presStyleLbl="node1" presStyleIdx="2" presStyleCnt="4" custAng="0" custScaleX="189011" custScaleY="165571" custLinFactNeighborX="-31502" custLinFactNeighborY="-23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4F798-94D2-4F08-B9B7-82B5BF5BCAD5}" type="pres">
      <dgm:prSet presAssocID="{D788AA8A-3E8F-4D98-AF3C-5944F91F0198}" presName="quad4" presStyleLbl="node1" presStyleIdx="3" presStyleCnt="4" custScaleX="149085" custScaleY="121978" custLinFactNeighborX="44506" custLinFactNeighborY="131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15F62-DCA3-459B-A6A7-44CE3E351FC6}" type="presOf" srcId="{E6871D61-8A48-43AB-B6AA-AF9EF4C00ED2}" destId="{A2F4F843-769F-4E5F-8C0F-74EF97D7DCB5}" srcOrd="0" destOrd="0" presId="urn:microsoft.com/office/officeart/2005/8/layout/matrix3"/>
    <dgm:cxn modelId="{2F83C158-B0A2-4027-838C-A362C3E4D67D}" type="presOf" srcId="{D788AA8A-3E8F-4D98-AF3C-5944F91F0198}" destId="{CCA09947-7889-4231-BA7F-F7496003844E}" srcOrd="0" destOrd="0" presId="urn:microsoft.com/office/officeart/2005/8/layout/matrix3"/>
    <dgm:cxn modelId="{70DB0E0E-963E-4DFD-85BB-85B3AF267272}" srcId="{D788AA8A-3E8F-4D98-AF3C-5944F91F0198}" destId="{E6871D61-8A48-43AB-B6AA-AF9EF4C00ED2}" srcOrd="1" destOrd="0" parTransId="{1E66D81A-A07D-4DBE-AAF4-D5932E356402}" sibTransId="{C97D7C40-EE2F-49B5-97CB-CE6E1A4A4320}"/>
    <dgm:cxn modelId="{B748EFD3-F090-42BB-9658-054B0EDAE016}" srcId="{D788AA8A-3E8F-4D98-AF3C-5944F91F0198}" destId="{08722CFA-F275-4510-8332-EECDAD50A7E0}" srcOrd="2" destOrd="0" parTransId="{C6706B64-8732-4C49-B7F8-DD4185B48EAE}" sibTransId="{E910C4E1-CB59-4B7F-9F58-ECA0A92FDB98}"/>
    <dgm:cxn modelId="{CEC37B9C-F2B5-4032-9A3E-0B6036646571}" type="presOf" srcId="{08722CFA-F275-4510-8332-EECDAD50A7E0}" destId="{AF7D7F77-8202-44BF-B12E-EAAA0DF19889}" srcOrd="0" destOrd="0" presId="urn:microsoft.com/office/officeart/2005/8/layout/matrix3"/>
    <dgm:cxn modelId="{003C20F2-9828-4911-8B20-8FEAFED1D990}" srcId="{D788AA8A-3E8F-4D98-AF3C-5944F91F0198}" destId="{41323209-8E64-4B1C-9FA4-5B208EEFAB10}" srcOrd="0" destOrd="0" parTransId="{886A5F86-3DA6-4FB0-A10B-98C944450255}" sibTransId="{35B7D877-7946-4572-BEF1-ED8A019F1DB7}"/>
    <dgm:cxn modelId="{D46F356F-C8C8-410A-8AA2-935BE14FFF12}" srcId="{D788AA8A-3E8F-4D98-AF3C-5944F91F0198}" destId="{55B6FE1E-BA5F-4A99-A34A-EFD55A2713B1}" srcOrd="3" destOrd="0" parTransId="{F0FB304C-FABE-4697-9F1D-1028186DA371}" sibTransId="{025C8934-05B1-47AC-97B4-1ACB32007913}"/>
    <dgm:cxn modelId="{05FA40A5-19C5-42E0-944E-7E14F4F69612}" type="presOf" srcId="{55B6FE1E-BA5F-4A99-A34A-EFD55A2713B1}" destId="{4B64F798-94D2-4F08-B9B7-82B5BF5BCAD5}" srcOrd="0" destOrd="0" presId="urn:microsoft.com/office/officeart/2005/8/layout/matrix3"/>
    <dgm:cxn modelId="{4660FFE0-7E48-41B9-AF0F-E0027CF38A97}" type="presOf" srcId="{41323209-8E64-4B1C-9FA4-5B208EEFAB10}" destId="{F5D453E6-539D-46D6-BFC7-C0237D9CD116}" srcOrd="0" destOrd="0" presId="urn:microsoft.com/office/officeart/2005/8/layout/matrix3"/>
    <dgm:cxn modelId="{5CDA726B-2F56-45F8-946E-D9A0D9CA5793}" type="presParOf" srcId="{CCA09947-7889-4231-BA7F-F7496003844E}" destId="{006501FE-1EE8-4114-973A-FDFEB61302EE}" srcOrd="0" destOrd="0" presId="urn:microsoft.com/office/officeart/2005/8/layout/matrix3"/>
    <dgm:cxn modelId="{1BD5B9D1-8593-4475-AD2D-5CCEA8108FC9}" type="presParOf" srcId="{CCA09947-7889-4231-BA7F-F7496003844E}" destId="{F5D453E6-539D-46D6-BFC7-C0237D9CD116}" srcOrd="1" destOrd="0" presId="urn:microsoft.com/office/officeart/2005/8/layout/matrix3"/>
    <dgm:cxn modelId="{332D99A3-C138-41E7-BBF0-FF406FB2DD3B}" type="presParOf" srcId="{CCA09947-7889-4231-BA7F-F7496003844E}" destId="{A2F4F843-769F-4E5F-8C0F-74EF97D7DCB5}" srcOrd="2" destOrd="0" presId="urn:microsoft.com/office/officeart/2005/8/layout/matrix3"/>
    <dgm:cxn modelId="{D0F1D435-CA07-4589-B401-542626FF7367}" type="presParOf" srcId="{CCA09947-7889-4231-BA7F-F7496003844E}" destId="{AF7D7F77-8202-44BF-B12E-EAAA0DF19889}" srcOrd="3" destOrd="0" presId="urn:microsoft.com/office/officeart/2005/8/layout/matrix3"/>
    <dgm:cxn modelId="{8090E409-FF2E-4C05-9CC9-C9D4ED6DE6F8}" type="presParOf" srcId="{CCA09947-7889-4231-BA7F-F7496003844E}" destId="{4B64F798-94D2-4F08-B9B7-82B5BF5BCA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69EE90-5EA7-4314-B905-D6D3C71F13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86F83-884F-4442-96AC-529C17195888}">
      <dgm:prSet phldrT="[Текст]" custT="1"/>
      <dgm:spPr/>
      <dgm:t>
        <a:bodyPr/>
        <a:lstStyle/>
        <a:p>
          <a:r>
            <a:rPr lang="ru-RU" sz="9600" dirty="0" smtClean="0">
              <a:solidFill>
                <a:srgbClr val="002060"/>
              </a:solidFill>
            </a:rPr>
            <a:t>*</a:t>
          </a:r>
          <a:endParaRPr lang="ru-RU" sz="9600" dirty="0">
            <a:solidFill>
              <a:srgbClr val="002060"/>
            </a:solidFill>
          </a:endParaRPr>
        </a:p>
      </dgm:t>
    </dgm:pt>
    <dgm:pt modelId="{C866CC2A-8052-42F3-93EA-99B346890877}" type="parTrans" cxnId="{D64BD99E-8D87-470F-8EE2-8BF5D8BD21BC}">
      <dgm:prSet/>
      <dgm:spPr/>
      <dgm:t>
        <a:bodyPr/>
        <a:lstStyle/>
        <a:p>
          <a:endParaRPr lang="ru-RU"/>
        </a:p>
      </dgm:t>
    </dgm:pt>
    <dgm:pt modelId="{6B5480C1-8123-499B-9884-E42D299D09CC}" type="sibTrans" cxnId="{D64BD99E-8D87-470F-8EE2-8BF5D8BD21BC}">
      <dgm:prSet/>
      <dgm:spPr/>
      <dgm:t>
        <a:bodyPr/>
        <a:lstStyle/>
        <a:p>
          <a:endParaRPr lang="ru-RU"/>
        </a:p>
      </dgm:t>
    </dgm:pt>
    <dgm:pt modelId="{2C073BBC-5E22-44A7-8CDA-C76E78914D3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Охраны и укрепления физического и психического здоровья детей, в том числе их эмоционального благополучия;</a:t>
          </a:r>
          <a:endParaRPr lang="ru-RU" dirty="0">
            <a:solidFill>
              <a:srgbClr val="002060"/>
            </a:solidFill>
          </a:endParaRPr>
        </a:p>
      </dgm:t>
    </dgm:pt>
    <dgm:pt modelId="{964B0CC0-EAC5-471C-B570-546D1646C649}" type="parTrans" cxnId="{62E881A0-4214-43E7-A8F7-C2F5ECEC42F7}">
      <dgm:prSet/>
      <dgm:spPr/>
      <dgm:t>
        <a:bodyPr/>
        <a:lstStyle/>
        <a:p>
          <a:endParaRPr lang="ru-RU"/>
        </a:p>
      </dgm:t>
    </dgm:pt>
    <dgm:pt modelId="{B9280EC6-3A33-49FC-9EF2-10EF14941FE7}" type="sibTrans" cxnId="{62E881A0-4214-43E7-A8F7-C2F5ECEC42F7}">
      <dgm:prSet/>
      <dgm:spPr/>
      <dgm:t>
        <a:bodyPr/>
        <a:lstStyle/>
        <a:p>
          <a:endParaRPr lang="ru-RU"/>
        </a:p>
      </dgm:t>
    </dgm:pt>
    <dgm:pt modelId="{DF93953E-0E7A-4597-80C6-91AC7F27E75B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356BC9D3-6787-4BB4-8196-FADB7A019697}" type="parTrans" cxnId="{B38CD1F4-E537-4D75-828F-3F168DC1EF84}">
      <dgm:prSet/>
      <dgm:spPr/>
      <dgm:t>
        <a:bodyPr/>
        <a:lstStyle/>
        <a:p>
          <a:endParaRPr lang="ru-RU"/>
        </a:p>
      </dgm:t>
    </dgm:pt>
    <dgm:pt modelId="{8109F590-9CB0-4A90-9C77-633137CB1227}" type="sibTrans" cxnId="{B38CD1F4-E537-4D75-828F-3F168DC1EF84}">
      <dgm:prSet/>
      <dgm:spPr/>
      <dgm:t>
        <a:bodyPr/>
        <a:lstStyle/>
        <a:p>
          <a:endParaRPr lang="ru-RU"/>
        </a:p>
      </dgm:t>
    </dgm:pt>
    <dgm:pt modelId="{618CB3AA-198B-477D-9792-92D0F01FBFF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психологических и других особенностей (в том числе ограниченных возможностей здоровья); </a:t>
          </a:r>
          <a:endParaRPr lang="ru-RU" dirty="0">
            <a:solidFill>
              <a:srgbClr val="002060"/>
            </a:solidFill>
          </a:endParaRPr>
        </a:p>
      </dgm:t>
    </dgm:pt>
    <dgm:pt modelId="{567AED64-F365-4507-92CB-F914D51AC55A}" type="parTrans" cxnId="{C1BBF6CC-39BE-4C6F-BFC0-2184ACE7E12B}">
      <dgm:prSet/>
      <dgm:spPr/>
      <dgm:t>
        <a:bodyPr/>
        <a:lstStyle/>
        <a:p>
          <a:endParaRPr lang="ru-RU"/>
        </a:p>
      </dgm:t>
    </dgm:pt>
    <dgm:pt modelId="{7C379216-C441-4EFF-92B6-6F7263439831}" type="sibTrans" cxnId="{C1BBF6CC-39BE-4C6F-BFC0-2184ACE7E12B}">
      <dgm:prSet/>
      <dgm:spPr/>
      <dgm:t>
        <a:bodyPr/>
        <a:lstStyle/>
        <a:p>
          <a:endParaRPr lang="ru-RU"/>
        </a:p>
      </dgm:t>
    </dgm:pt>
    <dgm:pt modelId="{E5ADCC65-228D-496E-82D7-A7DDDE57F7B7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F2ACD4B9-A205-446B-9546-47718D5D391B}" type="parTrans" cxnId="{5B306B23-96E0-4840-B5B9-4DD9C32BC5A0}">
      <dgm:prSet/>
      <dgm:spPr/>
      <dgm:t>
        <a:bodyPr/>
        <a:lstStyle/>
        <a:p>
          <a:endParaRPr lang="ru-RU"/>
        </a:p>
      </dgm:t>
    </dgm:pt>
    <dgm:pt modelId="{FC9DD46F-B1A0-4EA8-9BF7-407B318DBD48}" type="sibTrans" cxnId="{5B306B23-96E0-4840-B5B9-4DD9C32BC5A0}">
      <dgm:prSet/>
      <dgm:spPr/>
      <dgm:t>
        <a:bodyPr/>
        <a:lstStyle/>
        <a:p>
          <a:endParaRPr lang="ru-RU"/>
        </a:p>
      </dgm:t>
    </dgm:pt>
    <dgm:pt modelId="{6C69E3BE-04D0-4F10-A95A-565E2965322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с самим собой, другими детьми, взрослыми и миром</a:t>
          </a:r>
          <a:endParaRPr lang="ru-RU" dirty="0">
            <a:solidFill>
              <a:srgbClr val="002060"/>
            </a:solidFill>
          </a:endParaRPr>
        </a:p>
      </dgm:t>
    </dgm:pt>
    <dgm:pt modelId="{3C73850E-FC11-427A-BE0D-CC324B35C2A6}" type="parTrans" cxnId="{DB9963A8-155D-4206-A882-D64C9F7FC070}">
      <dgm:prSet/>
      <dgm:spPr/>
      <dgm:t>
        <a:bodyPr/>
        <a:lstStyle/>
        <a:p>
          <a:endParaRPr lang="ru-RU"/>
        </a:p>
      </dgm:t>
    </dgm:pt>
    <dgm:pt modelId="{BE4D2C0A-4AE2-4D23-9FAF-0F3741634FC4}" type="sibTrans" cxnId="{DB9963A8-155D-4206-A882-D64C9F7FC070}">
      <dgm:prSet/>
      <dgm:spPr/>
      <dgm:t>
        <a:bodyPr/>
        <a:lstStyle/>
        <a:p>
          <a:endParaRPr lang="ru-RU"/>
        </a:p>
      </dgm:t>
    </dgm:pt>
    <dgm:pt modelId="{AAC0558A-6A2D-40B4-B6F0-03765F46042F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A0D59CE8-F18F-4221-B857-09A3117AA7F6}" type="parTrans" cxnId="{A39BA217-23BD-4E6F-A3CC-E3810A889A86}">
      <dgm:prSet/>
      <dgm:spPr/>
      <dgm:t>
        <a:bodyPr/>
        <a:lstStyle/>
        <a:p>
          <a:endParaRPr lang="ru-RU"/>
        </a:p>
      </dgm:t>
    </dgm:pt>
    <dgm:pt modelId="{AC7B2F96-8C35-4506-8CDE-F946248645CE}" type="sibTrans" cxnId="{A39BA217-23BD-4E6F-A3CC-E3810A889A86}">
      <dgm:prSet/>
      <dgm:spPr/>
      <dgm:t>
        <a:bodyPr/>
        <a:lstStyle/>
        <a:p>
          <a:endParaRPr lang="ru-RU"/>
        </a:p>
      </dgm:t>
    </dgm:pt>
    <dgm:pt modelId="{4021BBBE-44E1-40EA-B66C-02B3BE353F8F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Обеспечения преемственности целей, задач и содержания образования, реализуемых в рамках образовательных программ различных уровней (далее – преемственности основных образовательных программ дошкольного и начального общего образования);</a:t>
          </a:r>
          <a:endParaRPr lang="ru-RU" dirty="0">
            <a:solidFill>
              <a:srgbClr val="002060"/>
            </a:solidFill>
          </a:endParaRPr>
        </a:p>
      </dgm:t>
    </dgm:pt>
    <dgm:pt modelId="{0EC1F227-A71D-47D1-B641-F6BCE6107C95}" type="parTrans" cxnId="{4D5B9E3D-0FE1-4039-A7A3-3FC6AA981B17}">
      <dgm:prSet/>
      <dgm:spPr/>
      <dgm:t>
        <a:bodyPr/>
        <a:lstStyle/>
        <a:p>
          <a:endParaRPr lang="ru-RU"/>
        </a:p>
      </dgm:t>
    </dgm:pt>
    <dgm:pt modelId="{A1DCE4D7-ABC7-4FEF-A9F5-24C8D0C7D2CA}" type="sibTrans" cxnId="{4D5B9E3D-0FE1-4039-A7A3-3FC6AA981B17}">
      <dgm:prSet/>
      <dgm:spPr/>
      <dgm:t>
        <a:bodyPr/>
        <a:lstStyle/>
        <a:p>
          <a:endParaRPr lang="ru-RU"/>
        </a:p>
      </dgm:t>
    </dgm:pt>
    <dgm:pt modelId="{6D893F0B-A993-461C-BA09-F1BB7996D058}" type="pres">
      <dgm:prSet presAssocID="{1069EE90-5EA7-4314-B905-D6D3C71F1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97105-42DF-44A8-98D4-9C2E0D947262}" type="pres">
      <dgm:prSet presAssocID="{A7D86F83-884F-4442-96AC-529C17195888}" presName="composite" presStyleCnt="0"/>
      <dgm:spPr/>
    </dgm:pt>
    <dgm:pt modelId="{8C963B43-1FF2-4725-9282-29371DEE304C}" type="pres">
      <dgm:prSet presAssocID="{A7D86F83-884F-4442-96AC-529C1719588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44D92-6B56-4221-B3BE-F53323929D29}" type="pres">
      <dgm:prSet presAssocID="{A7D86F83-884F-4442-96AC-529C1719588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30CC2-3733-4B92-95D2-82A4EC3DDABB}" type="pres">
      <dgm:prSet presAssocID="{6B5480C1-8123-499B-9884-E42D299D09CC}" presName="sp" presStyleCnt="0"/>
      <dgm:spPr/>
    </dgm:pt>
    <dgm:pt modelId="{D98BA8FB-62CB-4C6B-9A09-11FE8D173A88}" type="pres">
      <dgm:prSet presAssocID="{DF93953E-0E7A-4597-80C6-91AC7F27E75B}" presName="composite" presStyleCnt="0"/>
      <dgm:spPr/>
    </dgm:pt>
    <dgm:pt modelId="{C8A58C5E-CF8F-41E6-8431-25349DF306F0}" type="pres">
      <dgm:prSet presAssocID="{DF93953E-0E7A-4597-80C6-91AC7F27E75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CC71-A36C-4225-B9EE-2A4D8B81EEE2}" type="pres">
      <dgm:prSet presAssocID="{DF93953E-0E7A-4597-80C6-91AC7F27E75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E287-3681-400B-8D9B-BA658EC0E905}" type="pres">
      <dgm:prSet presAssocID="{8109F590-9CB0-4A90-9C77-633137CB1227}" presName="sp" presStyleCnt="0"/>
      <dgm:spPr/>
    </dgm:pt>
    <dgm:pt modelId="{9705DE8A-A418-4F3B-B411-B875EA95620C}" type="pres">
      <dgm:prSet presAssocID="{AAC0558A-6A2D-40B4-B6F0-03765F46042F}" presName="composite" presStyleCnt="0"/>
      <dgm:spPr/>
    </dgm:pt>
    <dgm:pt modelId="{2EFB3719-34EF-4B19-BAAF-C83F466C23C4}" type="pres">
      <dgm:prSet presAssocID="{AAC0558A-6A2D-40B4-B6F0-03765F46042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79CF-E17A-4718-849E-E4BD39D0AB49}" type="pres">
      <dgm:prSet presAssocID="{AAC0558A-6A2D-40B4-B6F0-03765F46042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5F1C-473A-40E6-A1B7-9AB41D24212C}" type="pres">
      <dgm:prSet presAssocID="{AC7B2F96-8C35-4506-8CDE-F946248645CE}" presName="sp" presStyleCnt="0"/>
      <dgm:spPr/>
    </dgm:pt>
    <dgm:pt modelId="{301120D3-3550-4EC9-BC4F-B6EC68AE9BA5}" type="pres">
      <dgm:prSet presAssocID="{E5ADCC65-228D-496E-82D7-A7DDDE57F7B7}" presName="composite" presStyleCnt="0"/>
      <dgm:spPr/>
    </dgm:pt>
    <dgm:pt modelId="{AA83B42D-A265-44AA-BD0B-EFA4B0FA9C2C}" type="pres">
      <dgm:prSet presAssocID="{E5ADCC65-228D-496E-82D7-A7DDDE57F7B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F7537-B84F-4D32-A220-013452C2E9FD}" type="pres">
      <dgm:prSet presAssocID="{E5ADCC65-228D-496E-82D7-A7DDDE57F7B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E881A0-4214-43E7-A8F7-C2F5ECEC42F7}" srcId="{A7D86F83-884F-4442-96AC-529C17195888}" destId="{2C073BBC-5E22-44A7-8CDA-C76E78914D34}" srcOrd="0" destOrd="0" parTransId="{964B0CC0-EAC5-471C-B570-546D1646C649}" sibTransId="{B9280EC6-3A33-49FC-9EF2-10EF14941FE7}"/>
    <dgm:cxn modelId="{A39BA217-23BD-4E6F-A3CC-E3810A889A86}" srcId="{1069EE90-5EA7-4314-B905-D6D3C71F13C6}" destId="{AAC0558A-6A2D-40B4-B6F0-03765F46042F}" srcOrd="2" destOrd="0" parTransId="{A0D59CE8-F18F-4221-B857-09A3117AA7F6}" sibTransId="{AC7B2F96-8C35-4506-8CDE-F946248645CE}"/>
    <dgm:cxn modelId="{AE3F82F5-A33E-4E65-A0EE-727DF5A25199}" type="presOf" srcId="{A7D86F83-884F-4442-96AC-529C17195888}" destId="{8C963B43-1FF2-4725-9282-29371DEE304C}" srcOrd="0" destOrd="0" presId="urn:microsoft.com/office/officeart/2005/8/layout/chevron2"/>
    <dgm:cxn modelId="{D899CA98-4C71-4377-8996-A7A5A2A60291}" type="presOf" srcId="{618CB3AA-198B-477D-9792-92D0F01FBFFA}" destId="{B03FCC71-A36C-4225-B9EE-2A4D8B81EEE2}" srcOrd="0" destOrd="0" presId="urn:microsoft.com/office/officeart/2005/8/layout/chevron2"/>
    <dgm:cxn modelId="{B9D48E41-4D66-49FC-A12C-AAC22B60CA57}" type="presOf" srcId="{6C69E3BE-04D0-4F10-A95A-565E29653223}" destId="{C51F7537-B84F-4D32-A220-013452C2E9FD}" srcOrd="0" destOrd="0" presId="urn:microsoft.com/office/officeart/2005/8/layout/chevron2"/>
    <dgm:cxn modelId="{702A1A0F-52B1-4EE6-B335-874CF247BEFF}" type="presOf" srcId="{4021BBBE-44E1-40EA-B66C-02B3BE353F8F}" destId="{600779CF-E17A-4718-849E-E4BD39D0AB49}" srcOrd="0" destOrd="0" presId="urn:microsoft.com/office/officeart/2005/8/layout/chevron2"/>
    <dgm:cxn modelId="{4D5B9E3D-0FE1-4039-A7A3-3FC6AA981B17}" srcId="{AAC0558A-6A2D-40B4-B6F0-03765F46042F}" destId="{4021BBBE-44E1-40EA-B66C-02B3BE353F8F}" srcOrd="0" destOrd="0" parTransId="{0EC1F227-A71D-47D1-B641-F6BCE6107C95}" sibTransId="{A1DCE4D7-ABC7-4FEF-A9F5-24C8D0C7D2CA}"/>
    <dgm:cxn modelId="{5B306B23-96E0-4840-B5B9-4DD9C32BC5A0}" srcId="{1069EE90-5EA7-4314-B905-D6D3C71F13C6}" destId="{E5ADCC65-228D-496E-82D7-A7DDDE57F7B7}" srcOrd="3" destOrd="0" parTransId="{F2ACD4B9-A205-446B-9546-47718D5D391B}" sibTransId="{FC9DD46F-B1A0-4EA8-9BF7-407B318DBD48}"/>
    <dgm:cxn modelId="{5A22CD49-2EFF-453E-8351-41E66AB82AC9}" type="presOf" srcId="{1069EE90-5EA7-4314-B905-D6D3C71F13C6}" destId="{6D893F0B-A993-461C-BA09-F1BB7996D058}" srcOrd="0" destOrd="0" presId="urn:microsoft.com/office/officeart/2005/8/layout/chevron2"/>
    <dgm:cxn modelId="{FC617756-93E7-4209-8182-089D168F49CA}" type="presOf" srcId="{DF93953E-0E7A-4597-80C6-91AC7F27E75B}" destId="{C8A58C5E-CF8F-41E6-8431-25349DF306F0}" srcOrd="0" destOrd="0" presId="urn:microsoft.com/office/officeart/2005/8/layout/chevron2"/>
    <dgm:cxn modelId="{B38CD1F4-E537-4D75-828F-3F168DC1EF84}" srcId="{1069EE90-5EA7-4314-B905-D6D3C71F13C6}" destId="{DF93953E-0E7A-4597-80C6-91AC7F27E75B}" srcOrd="1" destOrd="0" parTransId="{356BC9D3-6787-4BB4-8196-FADB7A019697}" sibTransId="{8109F590-9CB0-4A90-9C77-633137CB1227}"/>
    <dgm:cxn modelId="{D64BD99E-8D87-470F-8EE2-8BF5D8BD21BC}" srcId="{1069EE90-5EA7-4314-B905-D6D3C71F13C6}" destId="{A7D86F83-884F-4442-96AC-529C17195888}" srcOrd="0" destOrd="0" parTransId="{C866CC2A-8052-42F3-93EA-99B346890877}" sibTransId="{6B5480C1-8123-499B-9884-E42D299D09CC}"/>
    <dgm:cxn modelId="{DB9963A8-155D-4206-A882-D64C9F7FC070}" srcId="{E5ADCC65-228D-496E-82D7-A7DDDE57F7B7}" destId="{6C69E3BE-04D0-4F10-A95A-565E29653223}" srcOrd="0" destOrd="0" parTransId="{3C73850E-FC11-427A-BE0D-CC324B35C2A6}" sibTransId="{BE4D2C0A-4AE2-4D23-9FAF-0F3741634FC4}"/>
    <dgm:cxn modelId="{C1BBF6CC-39BE-4C6F-BFC0-2184ACE7E12B}" srcId="{DF93953E-0E7A-4597-80C6-91AC7F27E75B}" destId="{618CB3AA-198B-477D-9792-92D0F01FBFFA}" srcOrd="0" destOrd="0" parTransId="{567AED64-F365-4507-92CB-F914D51AC55A}" sibTransId="{7C379216-C441-4EFF-92B6-6F7263439831}"/>
    <dgm:cxn modelId="{928CEE01-A666-44AC-8455-E3703ED74A79}" type="presOf" srcId="{AAC0558A-6A2D-40B4-B6F0-03765F46042F}" destId="{2EFB3719-34EF-4B19-BAAF-C83F466C23C4}" srcOrd="0" destOrd="0" presId="urn:microsoft.com/office/officeart/2005/8/layout/chevron2"/>
    <dgm:cxn modelId="{B7E1A94F-F8FE-43D2-A681-F78DA7EE48B6}" type="presOf" srcId="{2C073BBC-5E22-44A7-8CDA-C76E78914D34}" destId="{90644D92-6B56-4221-B3BE-F53323929D29}" srcOrd="0" destOrd="0" presId="urn:microsoft.com/office/officeart/2005/8/layout/chevron2"/>
    <dgm:cxn modelId="{0B19AF24-1F57-47CB-ACE6-48BC99BDBFB1}" type="presOf" srcId="{E5ADCC65-228D-496E-82D7-A7DDDE57F7B7}" destId="{AA83B42D-A265-44AA-BD0B-EFA4B0FA9C2C}" srcOrd="0" destOrd="0" presId="urn:microsoft.com/office/officeart/2005/8/layout/chevron2"/>
    <dgm:cxn modelId="{06732130-2EDA-4172-A6F4-F8226C10697C}" type="presParOf" srcId="{6D893F0B-A993-461C-BA09-F1BB7996D058}" destId="{55897105-42DF-44A8-98D4-9C2E0D947262}" srcOrd="0" destOrd="0" presId="urn:microsoft.com/office/officeart/2005/8/layout/chevron2"/>
    <dgm:cxn modelId="{D6BE59B0-4126-40EA-A646-EE0F48456B8D}" type="presParOf" srcId="{55897105-42DF-44A8-98D4-9C2E0D947262}" destId="{8C963B43-1FF2-4725-9282-29371DEE304C}" srcOrd="0" destOrd="0" presId="urn:microsoft.com/office/officeart/2005/8/layout/chevron2"/>
    <dgm:cxn modelId="{5E74FA36-F2F4-4EDF-8FEC-705BE077959A}" type="presParOf" srcId="{55897105-42DF-44A8-98D4-9C2E0D947262}" destId="{90644D92-6B56-4221-B3BE-F53323929D29}" srcOrd="1" destOrd="0" presId="urn:microsoft.com/office/officeart/2005/8/layout/chevron2"/>
    <dgm:cxn modelId="{8872BC74-40E6-4FB9-A54D-936681B88867}" type="presParOf" srcId="{6D893F0B-A993-461C-BA09-F1BB7996D058}" destId="{97830CC2-3733-4B92-95D2-82A4EC3DDABB}" srcOrd="1" destOrd="0" presId="urn:microsoft.com/office/officeart/2005/8/layout/chevron2"/>
    <dgm:cxn modelId="{6E598169-2FAC-4757-AD13-D427A51E60AB}" type="presParOf" srcId="{6D893F0B-A993-461C-BA09-F1BB7996D058}" destId="{D98BA8FB-62CB-4C6B-9A09-11FE8D173A88}" srcOrd="2" destOrd="0" presId="urn:microsoft.com/office/officeart/2005/8/layout/chevron2"/>
    <dgm:cxn modelId="{E6B1BD75-87A4-477D-8F0A-6A142B287E93}" type="presParOf" srcId="{D98BA8FB-62CB-4C6B-9A09-11FE8D173A88}" destId="{C8A58C5E-CF8F-41E6-8431-25349DF306F0}" srcOrd="0" destOrd="0" presId="urn:microsoft.com/office/officeart/2005/8/layout/chevron2"/>
    <dgm:cxn modelId="{2B605EAA-8ACF-497F-B628-BC8E11A5E840}" type="presParOf" srcId="{D98BA8FB-62CB-4C6B-9A09-11FE8D173A88}" destId="{B03FCC71-A36C-4225-B9EE-2A4D8B81EEE2}" srcOrd="1" destOrd="0" presId="urn:microsoft.com/office/officeart/2005/8/layout/chevron2"/>
    <dgm:cxn modelId="{A0EBBF3A-1D23-4016-9A68-98C2941C8B80}" type="presParOf" srcId="{6D893F0B-A993-461C-BA09-F1BB7996D058}" destId="{3009E287-3681-400B-8D9B-BA658EC0E905}" srcOrd="3" destOrd="0" presId="urn:microsoft.com/office/officeart/2005/8/layout/chevron2"/>
    <dgm:cxn modelId="{8DDC48DE-1DB7-4A4C-A2DB-58A44EA2A517}" type="presParOf" srcId="{6D893F0B-A993-461C-BA09-F1BB7996D058}" destId="{9705DE8A-A418-4F3B-B411-B875EA95620C}" srcOrd="4" destOrd="0" presId="urn:microsoft.com/office/officeart/2005/8/layout/chevron2"/>
    <dgm:cxn modelId="{7A5C1E9F-20DE-4267-A60C-26FEAB66F15E}" type="presParOf" srcId="{9705DE8A-A418-4F3B-B411-B875EA95620C}" destId="{2EFB3719-34EF-4B19-BAAF-C83F466C23C4}" srcOrd="0" destOrd="0" presId="urn:microsoft.com/office/officeart/2005/8/layout/chevron2"/>
    <dgm:cxn modelId="{5A85A353-5126-4B40-98DB-886006D7FE5B}" type="presParOf" srcId="{9705DE8A-A418-4F3B-B411-B875EA95620C}" destId="{600779CF-E17A-4718-849E-E4BD39D0AB49}" srcOrd="1" destOrd="0" presId="urn:microsoft.com/office/officeart/2005/8/layout/chevron2"/>
    <dgm:cxn modelId="{1D28E337-401E-4408-8174-B6E40BD98D20}" type="presParOf" srcId="{6D893F0B-A993-461C-BA09-F1BB7996D058}" destId="{2AFF5F1C-473A-40E6-A1B7-9AB41D24212C}" srcOrd="5" destOrd="0" presId="urn:microsoft.com/office/officeart/2005/8/layout/chevron2"/>
    <dgm:cxn modelId="{4E12B88A-17F0-4425-9913-3754E14C7E55}" type="presParOf" srcId="{6D893F0B-A993-461C-BA09-F1BB7996D058}" destId="{301120D3-3550-4EC9-BC4F-B6EC68AE9BA5}" srcOrd="6" destOrd="0" presId="urn:microsoft.com/office/officeart/2005/8/layout/chevron2"/>
    <dgm:cxn modelId="{77D40052-E43B-4F0A-A6BF-69AFA1815F8B}" type="presParOf" srcId="{301120D3-3550-4EC9-BC4F-B6EC68AE9BA5}" destId="{AA83B42D-A265-44AA-BD0B-EFA4B0FA9C2C}" srcOrd="0" destOrd="0" presId="urn:microsoft.com/office/officeart/2005/8/layout/chevron2"/>
    <dgm:cxn modelId="{72BE4429-AA75-4E80-9166-41E1BBFFCE49}" type="presParOf" srcId="{301120D3-3550-4EC9-BC4F-B6EC68AE9BA5}" destId="{C51F7537-B84F-4D32-A220-013452C2E9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69EE90-5EA7-4314-B905-D6D3C71F13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86F83-884F-4442-96AC-529C17195888}">
      <dgm:prSet phldrT="[Текст]" custT="1"/>
      <dgm:spPr/>
      <dgm:t>
        <a:bodyPr/>
        <a:lstStyle/>
        <a:p>
          <a:r>
            <a:rPr lang="ru-RU" sz="9600" dirty="0" smtClean="0">
              <a:solidFill>
                <a:srgbClr val="002060"/>
              </a:solidFill>
            </a:rPr>
            <a:t>*</a:t>
          </a:r>
          <a:endParaRPr lang="ru-RU" sz="9600" dirty="0">
            <a:solidFill>
              <a:srgbClr val="002060"/>
            </a:solidFill>
          </a:endParaRPr>
        </a:p>
      </dgm:t>
    </dgm:pt>
    <dgm:pt modelId="{C866CC2A-8052-42F3-93EA-99B346890877}" type="parTrans" cxnId="{D64BD99E-8D87-470F-8EE2-8BF5D8BD21BC}">
      <dgm:prSet/>
      <dgm:spPr/>
      <dgm:t>
        <a:bodyPr/>
        <a:lstStyle/>
        <a:p>
          <a:endParaRPr lang="ru-RU"/>
        </a:p>
      </dgm:t>
    </dgm:pt>
    <dgm:pt modelId="{6B5480C1-8123-499B-9884-E42D299D09CC}" type="sibTrans" cxnId="{D64BD99E-8D87-470F-8EE2-8BF5D8BD21BC}">
      <dgm:prSet/>
      <dgm:spPr/>
      <dgm:t>
        <a:bodyPr/>
        <a:lstStyle/>
        <a:p>
          <a:endParaRPr lang="ru-RU"/>
        </a:p>
      </dgm:t>
    </dgm:pt>
    <dgm:pt modelId="{2C073BBC-5E22-44A7-8CDA-C76E78914D3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</a:r>
          <a:endParaRPr lang="ru-RU" dirty="0">
            <a:solidFill>
              <a:srgbClr val="002060"/>
            </a:solidFill>
          </a:endParaRPr>
        </a:p>
      </dgm:t>
    </dgm:pt>
    <dgm:pt modelId="{964B0CC0-EAC5-471C-B570-546D1646C649}" type="parTrans" cxnId="{62E881A0-4214-43E7-A8F7-C2F5ECEC42F7}">
      <dgm:prSet/>
      <dgm:spPr/>
      <dgm:t>
        <a:bodyPr/>
        <a:lstStyle/>
        <a:p>
          <a:endParaRPr lang="ru-RU"/>
        </a:p>
      </dgm:t>
    </dgm:pt>
    <dgm:pt modelId="{B9280EC6-3A33-49FC-9EF2-10EF14941FE7}" type="sibTrans" cxnId="{62E881A0-4214-43E7-A8F7-C2F5ECEC42F7}">
      <dgm:prSet/>
      <dgm:spPr/>
      <dgm:t>
        <a:bodyPr/>
        <a:lstStyle/>
        <a:p>
          <a:endParaRPr lang="ru-RU"/>
        </a:p>
      </dgm:t>
    </dgm:pt>
    <dgm:pt modelId="{DF93953E-0E7A-4597-80C6-91AC7F27E75B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356BC9D3-6787-4BB4-8196-FADB7A019697}" type="parTrans" cxnId="{B38CD1F4-E537-4D75-828F-3F168DC1EF84}">
      <dgm:prSet/>
      <dgm:spPr/>
      <dgm:t>
        <a:bodyPr/>
        <a:lstStyle/>
        <a:p>
          <a:endParaRPr lang="ru-RU"/>
        </a:p>
      </dgm:t>
    </dgm:pt>
    <dgm:pt modelId="{8109F590-9CB0-4A90-9C77-633137CB1227}" type="sibTrans" cxnId="{B38CD1F4-E537-4D75-828F-3F168DC1EF84}">
      <dgm:prSet/>
      <dgm:spPr/>
      <dgm:t>
        <a:bodyPr/>
        <a:lstStyle/>
        <a:p>
          <a:endParaRPr lang="ru-RU"/>
        </a:p>
      </dgm:t>
    </dgm:pt>
    <dgm:pt modelId="{618CB3AA-198B-477D-9792-92D0F01FBFF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</a:r>
          <a:endParaRPr lang="ru-RU" dirty="0">
            <a:solidFill>
              <a:srgbClr val="002060"/>
            </a:solidFill>
          </a:endParaRPr>
        </a:p>
      </dgm:t>
    </dgm:pt>
    <dgm:pt modelId="{567AED64-F365-4507-92CB-F914D51AC55A}" type="parTrans" cxnId="{C1BBF6CC-39BE-4C6F-BFC0-2184ACE7E12B}">
      <dgm:prSet/>
      <dgm:spPr/>
      <dgm:t>
        <a:bodyPr/>
        <a:lstStyle/>
        <a:p>
          <a:endParaRPr lang="ru-RU"/>
        </a:p>
      </dgm:t>
    </dgm:pt>
    <dgm:pt modelId="{7C379216-C441-4EFF-92B6-6F7263439831}" type="sibTrans" cxnId="{C1BBF6CC-39BE-4C6F-BFC0-2184ACE7E12B}">
      <dgm:prSet/>
      <dgm:spPr/>
      <dgm:t>
        <a:bodyPr/>
        <a:lstStyle/>
        <a:p>
          <a:endParaRPr lang="ru-RU"/>
        </a:p>
      </dgm:t>
    </dgm:pt>
    <dgm:pt modelId="{E5ADCC65-228D-496E-82D7-A7DDDE57F7B7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F2ACD4B9-A205-446B-9546-47718D5D391B}" type="parTrans" cxnId="{5B306B23-96E0-4840-B5B9-4DD9C32BC5A0}">
      <dgm:prSet/>
      <dgm:spPr/>
      <dgm:t>
        <a:bodyPr/>
        <a:lstStyle/>
        <a:p>
          <a:endParaRPr lang="ru-RU"/>
        </a:p>
      </dgm:t>
    </dgm:pt>
    <dgm:pt modelId="{FC9DD46F-B1A0-4EA8-9BF7-407B318DBD48}" type="sibTrans" cxnId="{5B306B23-96E0-4840-B5B9-4DD9C32BC5A0}">
      <dgm:prSet/>
      <dgm:spPr/>
      <dgm:t>
        <a:bodyPr/>
        <a:lstStyle/>
        <a:p>
          <a:endParaRPr lang="ru-RU"/>
        </a:p>
      </dgm:t>
    </dgm:pt>
    <dgm:pt modelId="{6C69E3BE-04D0-4F10-A95A-565E2965322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Формирование </a:t>
          </a:r>
          <a:r>
            <a:rPr lang="ru-RU" dirty="0" err="1" smtClean="0">
              <a:solidFill>
                <a:srgbClr val="002060"/>
              </a:solidFill>
            </a:rPr>
            <a:t>социокультурной</a:t>
          </a:r>
          <a:r>
            <a:rPr lang="ru-RU" dirty="0" smtClean="0">
              <a:solidFill>
                <a:srgbClr val="002060"/>
              </a:solidFill>
            </a:rPr>
            <a:t> среды, соответствующей возрастным, индивидуальным, психологическим и физиологическим особенностям детей;</a:t>
          </a:r>
          <a:endParaRPr lang="ru-RU" dirty="0">
            <a:solidFill>
              <a:srgbClr val="002060"/>
            </a:solidFill>
          </a:endParaRPr>
        </a:p>
      </dgm:t>
    </dgm:pt>
    <dgm:pt modelId="{3C73850E-FC11-427A-BE0D-CC324B35C2A6}" type="parTrans" cxnId="{DB9963A8-155D-4206-A882-D64C9F7FC070}">
      <dgm:prSet/>
      <dgm:spPr/>
      <dgm:t>
        <a:bodyPr/>
        <a:lstStyle/>
        <a:p>
          <a:endParaRPr lang="ru-RU"/>
        </a:p>
      </dgm:t>
    </dgm:pt>
    <dgm:pt modelId="{BE4D2C0A-4AE2-4D23-9FAF-0F3741634FC4}" type="sibTrans" cxnId="{DB9963A8-155D-4206-A882-D64C9F7FC070}">
      <dgm:prSet/>
      <dgm:spPr/>
      <dgm:t>
        <a:bodyPr/>
        <a:lstStyle/>
        <a:p>
          <a:endParaRPr lang="ru-RU"/>
        </a:p>
      </dgm:t>
    </dgm:pt>
    <dgm:pt modelId="{AAC0558A-6A2D-40B4-B6F0-03765F46042F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A0D59CE8-F18F-4221-B857-09A3117AA7F6}" type="parTrans" cxnId="{A39BA217-23BD-4E6F-A3CC-E3810A889A86}">
      <dgm:prSet/>
      <dgm:spPr/>
      <dgm:t>
        <a:bodyPr/>
        <a:lstStyle/>
        <a:p>
          <a:endParaRPr lang="ru-RU"/>
        </a:p>
      </dgm:t>
    </dgm:pt>
    <dgm:pt modelId="{AC7B2F96-8C35-4506-8CDE-F946248645CE}" type="sibTrans" cxnId="{A39BA217-23BD-4E6F-A3CC-E3810A889A86}">
      <dgm:prSet/>
      <dgm:spPr/>
      <dgm:t>
        <a:bodyPr/>
        <a:lstStyle/>
        <a:p>
          <a:endParaRPr lang="ru-RU"/>
        </a:p>
      </dgm:t>
    </dgm:pt>
    <dgm:pt modelId="{4021BBBE-44E1-40EA-B66C-02B3BE353F8F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</a:r>
          <a:endParaRPr lang="ru-RU" dirty="0">
            <a:solidFill>
              <a:srgbClr val="002060"/>
            </a:solidFill>
          </a:endParaRPr>
        </a:p>
      </dgm:t>
    </dgm:pt>
    <dgm:pt modelId="{0EC1F227-A71D-47D1-B641-F6BCE6107C95}" type="parTrans" cxnId="{4D5B9E3D-0FE1-4039-A7A3-3FC6AA981B17}">
      <dgm:prSet/>
      <dgm:spPr/>
      <dgm:t>
        <a:bodyPr/>
        <a:lstStyle/>
        <a:p>
          <a:endParaRPr lang="ru-RU"/>
        </a:p>
      </dgm:t>
    </dgm:pt>
    <dgm:pt modelId="{A1DCE4D7-ABC7-4FEF-A9F5-24C8D0C7D2CA}" type="sibTrans" cxnId="{4D5B9E3D-0FE1-4039-A7A3-3FC6AA981B17}">
      <dgm:prSet/>
      <dgm:spPr/>
      <dgm:t>
        <a:bodyPr/>
        <a:lstStyle/>
        <a:p>
          <a:endParaRPr lang="ru-RU"/>
        </a:p>
      </dgm:t>
    </dgm:pt>
    <dgm:pt modelId="{8B23267B-A7E7-4247-88AE-AD867486306A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9F03027C-294E-45AF-BBD3-50F707334800}" type="parTrans" cxnId="{D4DD689F-8BDA-45B1-AAF0-0CF8BC89262C}">
      <dgm:prSet/>
      <dgm:spPr/>
      <dgm:t>
        <a:bodyPr/>
        <a:lstStyle/>
        <a:p>
          <a:endParaRPr lang="ru-RU"/>
        </a:p>
      </dgm:t>
    </dgm:pt>
    <dgm:pt modelId="{9F2AB3D6-828F-4691-B75C-3C2878A0BA1E}" type="sibTrans" cxnId="{D4DD689F-8BDA-45B1-AAF0-0CF8BC89262C}">
      <dgm:prSet/>
      <dgm:spPr/>
      <dgm:t>
        <a:bodyPr/>
        <a:lstStyle/>
        <a:p>
          <a:endParaRPr lang="ru-RU"/>
        </a:p>
      </dgm:t>
    </dgm:pt>
    <dgm:pt modelId="{3D0E35CC-F89D-476F-B48F-DF9A938510FC}">
      <dgm:prSet/>
      <dgm:spPr/>
      <dgm:t>
        <a:bodyPr/>
        <a:lstStyle/>
        <a:p>
          <a:r>
            <a:rPr lang="ru-RU" dirty="0" smtClean="0"/>
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</a:t>
          </a:r>
          <a:endParaRPr lang="ru-RU" dirty="0"/>
        </a:p>
      </dgm:t>
    </dgm:pt>
    <dgm:pt modelId="{7E8A8C55-D074-4755-933D-BD26AD3D0D10}" type="parTrans" cxnId="{63AE587F-7412-42C2-AA43-BB372B82F9EE}">
      <dgm:prSet/>
      <dgm:spPr/>
      <dgm:t>
        <a:bodyPr/>
        <a:lstStyle/>
        <a:p>
          <a:endParaRPr lang="ru-RU"/>
        </a:p>
      </dgm:t>
    </dgm:pt>
    <dgm:pt modelId="{267FFB98-1F5F-45D7-85FF-24626475F71A}" type="sibTrans" cxnId="{63AE587F-7412-42C2-AA43-BB372B82F9EE}">
      <dgm:prSet/>
      <dgm:spPr/>
      <dgm:t>
        <a:bodyPr/>
        <a:lstStyle/>
        <a:p>
          <a:endParaRPr lang="ru-RU"/>
        </a:p>
      </dgm:t>
    </dgm:pt>
    <dgm:pt modelId="{6D893F0B-A993-461C-BA09-F1BB7996D058}" type="pres">
      <dgm:prSet presAssocID="{1069EE90-5EA7-4314-B905-D6D3C71F1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97105-42DF-44A8-98D4-9C2E0D947262}" type="pres">
      <dgm:prSet presAssocID="{A7D86F83-884F-4442-96AC-529C17195888}" presName="composite" presStyleCnt="0"/>
      <dgm:spPr/>
    </dgm:pt>
    <dgm:pt modelId="{8C963B43-1FF2-4725-9282-29371DEE304C}" type="pres">
      <dgm:prSet presAssocID="{A7D86F83-884F-4442-96AC-529C1719588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44D92-6B56-4221-B3BE-F53323929D29}" type="pres">
      <dgm:prSet presAssocID="{A7D86F83-884F-4442-96AC-529C1719588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30CC2-3733-4B92-95D2-82A4EC3DDABB}" type="pres">
      <dgm:prSet presAssocID="{6B5480C1-8123-499B-9884-E42D299D09CC}" presName="sp" presStyleCnt="0"/>
      <dgm:spPr/>
    </dgm:pt>
    <dgm:pt modelId="{D98BA8FB-62CB-4C6B-9A09-11FE8D173A88}" type="pres">
      <dgm:prSet presAssocID="{DF93953E-0E7A-4597-80C6-91AC7F27E75B}" presName="composite" presStyleCnt="0"/>
      <dgm:spPr/>
    </dgm:pt>
    <dgm:pt modelId="{C8A58C5E-CF8F-41E6-8431-25349DF306F0}" type="pres">
      <dgm:prSet presAssocID="{DF93953E-0E7A-4597-80C6-91AC7F27E75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CC71-A36C-4225-B9EE-2A4D8B81EEE2}" type="pres">
      <dgm:prSet presAssocID="{DF93953E-0E7A-4597-80C6-91AC7F27E75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E287-3681-400B-8D9B-BA658EC0E905}" type="pres">
      <dgm:prSet presAssocID="{8109F590-9CB0-4A90-9C77-633137CB1227}" presName="sp" presStyleCnt="0"/>
      <dgm:spPr/>
    </dgm:pt>
    <dgm:pt modelId="{9705DE8A-A418-4F3B-B411-B875EA95620C}" type="pres">
      <dgm:prSet presAssocID="{AAC0558A-6A2D-40B4-B6F0-03765F46042F}" presName="composite" presStyleCnt="0"/>
      <dgm:spPr/>
    </dgm:pt>
    <dgm:pt modelId="{2EFB3719-34EF-4B19-BAAF-C83F466C23C4}" type="pres">
      <dgm:prSet presAssocID="{AAC0558A-6A2D-40B4-B6F0-03765F46042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79CF-E17A-4718-849E-E4BD39D0AB49}" type="pres">
      <dgm:prSet presAssocID="{AAC0558A-6A2D-40B4-B6F0-03765F46042F}" presName="descendantText" presStyleLbl="alignAcc1" presStyleIdx="2" presStyleCnt="5" custLinFactNeighborX="216" custLinFactNeighborY="4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5F1C-473A-40E6-A1B7-9AB41D24212C}" type="pres">
      <dgm:prSet presAssocID="{AC7B2F96-8C35-4506-8CDE-F946248645CE}" presName="sp" presStyleCnt="0"/>
      <dgm:spPr/>
    </dgm:pt>
    <dgm:pt modelId="{301120D3-3550-4EC9-BC4F-B6EC68AE9BA5}" type="pres">
      <dgm:prSet presAssocID="{E5ADCC65-228D-496E-82D7-A7DDDE57F7B7}" presName="composite" presStyleCnt="0"/>
      <dgm:spPr/>
    </dgm:pt>
    <dgm:pt modelId="{AA83B42D-A265-44AA-BD0B-EFA4B0FA9C2C}" type="pres">
      <dgm:prSet presAssocID="{E5ADCC65-228D-496E-82D7-A7DDDE57F7B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F7537-B84F-4D32-A220-013452C2E9FD}" type="pres">
      <dgm:prSet presAssocID="{E5ADCC65-228D-496E-82D7-A7DDDE57F7B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4E6D4-4087-4AA0-9185-0A33CA20567A}" type="pres">
      <dgm:prSet presAssocID="{FC9DD46F-B1A0-4EA8-9BF7-407B318DBD48}" presName="sp" presStyleCnt="0"/>
      <dgm:spPr/>
    </dgm:pt>
    <dgm:pt modelId="{B0B14FF4-EADF-49AB-9488-A74996C64732}" type="pres">
      <dgm:prSet presAssocID="{8B23267B-A7E7-4247-88AE-AD867486306A}" presName="composite" presStyleCnt="0"/>
      <dgm:spPr/>
    </dgm:pt>
    <dgm:pt modelId="{BD83EA48-2164-4529-B870-3536BEF46C19}" type="pres">
      <dgm:prSet presAssocID="{8B23267B-A7E7-4247-88AE-AD867486306A}" presName="parentText" presStyleLbl="alignNode1" presStyleIdx="4" presStyleCnt="5" custLinFactNeighborX="-14841" custLinFactNeighborY="1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31765-6436-4601-B485-071F822436CD}" type="pres">
      <dgm:prSet presAssocID="{8B23267B-A7E7-4247-88AE-AD867486306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4BCD2D-C49C-43E5-8EF7-742BD120A711}" type="presOf" srcId="{4021BBBE-44E1-40EA-B66C-02B3BE353F8F}" destId="{600779CF-E17A-4718-849E-E4BD39D0AB49}" srcOrd="0" destOrd="0" presId="urn:microsoft.com/office/officeart/2005/8/layout/chevron2"/>
    <dgm:cxn modelId="{62E881A0-4214-43E7-A8F7-C2F5ECEC42F7}" srcId="{A7D86F83-884F-4442-96AC-529C17195888}" destId="{2C073BBC-5E22-44A7-8CDA-C76E78914D34}" srcOrd="0" destOrd="0" parTransId="{964B0CC0-EAC5-471C-B570-546D1646C649}" sibTransId="{B9280EC6-3A33-49FC-9EF2-10EF14941FE7}"/>
    <dgm:cxn modelId="{A39BA217-23BD-4E6F-A3CC-E3810A889A86}" srcId="{1069EE90-5EA7-4314-B905-D6D3C71F13C6}" destId="{AAC0558A-6A2D-40B4-B6F0-03765F46042F}" srcOrd="2" destOrd="0" parTransId="{A0D59CE8-F18F-4221-B857-09A3117AA7F6}" sibTransId="{AC7B2F96-8C35-4506-8CDE-F946248645CE}"/>
    <dgm:cxn modelId="{9ACEC4F6-A34E-421C-9F1D-DBEFAD3C5792}" type="presOf" srcId="{E5ADCC65-228D-496E-82D7-A7DDDE57F7B7}" destId="{AA83B42D-A265-44AA-BD0B-EFA4B0FA9C2C}" srcOrd="0" destOrd="0" presId="urn:microsoft.com/office/officeart/2005/8/layout/chevron2"/>
    <dgm:cxn modelId="{AFB23BFF-BAC5-463E-A437-261441A12647}" type="presOf" srcId="{618CB3AA-198B-477D-9792-92D0F01FBFFA}" destId="{B03FCC71-A36C-4225-B9EE-2A4D8B81EEE2}" srcOrd="0" destOrd="0" presId="urn:microsoft.com/office/officeart/2005/8/layout/chevron2"/>
    <dgm:cxn modelId="{4D5B9E3D-0FE1-4039-A7A3-3FC6AA981B17}" srcId="{AAC0558A-6A2D-40B4-B6F0-03765F46042F}" destId="{4021BBBE-44E1-40EA-B66C-02B3BE353F8F}" srcOrd="0" destOrd="0" parTransId="{0EC1F227-A71D-47D1-B641-F6BCE6107C95}" sibTransId="{A1DCE4D7-ABC7-4FEF-A9F5-24C8D0C7D2CA}"/>
    <dgm:cxn modelId="{E23FCB25-8174-4CDC-9566-A56807127EBD}" type="presOf" srcId="{8B23267B-A7E7-4247-88AE-AD867486306A}" destId="{BD83EA48-2164-4529-B870-3536BEF46C19}" srcOrd="0" destOrd="0" presId="urn:microsoft.com/office/officeart/2005/8/layout/chevron2"/>
    <dgm:cxn modelId="{D597B25A-3E2A-4E92-9BC9-5BBE8AA518DB}" type="presOf" srcId="{1069EE90-5EA7-4314-B905-D6D3C71F13C6}" destId="{6D893F0B-A993-461C-BA09-F1BB7996D058}" srcOrd="0" destOrd="0" presId="urn:microsoft.com/office/officeart/2005/8/layout/chevron2"/>
    <dgm:cxn modelId="{82805CD3-96A1-4F99-B9EF-55096391F0CF}" type="presOf" srcId="{DF93953E-0E7A-4597-80C6-91AC7F27E75B}" destId="{C8A58C5E-CF8F-41E6-8431-25349DF306F0}" srcOrd="0" destOrd="0" presId="urn:microsoft.com/office/officeart/2005/8/layout/chevron2"/>
    <dgm:cxn modelId="{5B306B23-96E0-4840-B5B9-4DD9C32BC5A0}" srcId="{1069EE90-5EA7-4314-B905-D6D3C71F13C6}" destId="{E5ADCC65-228D-496E-82D7-A7DDDE57F7B7}" srcOrd="3" destOrd="0" parTransId="{F2ACD4B9-A205-446B-9546-47718D5D391B}" sibTransId="{FC9DD46F-B1A0-4EA8-9BF7-407B318DBD48}"/>
    <dgm:cxn modelId="{E623F0B4-DA19-4605-BB9D-7F52C7A90CE1}" type="presOf" srcId="{A7D86F83-884F-4442-96AC-529C17195888}" destId="{8C963B43-1FF2-4725-9282-29371DEE304C}" srcOrd="0" destOrd="0" presId="urn:microsoft.com/office/officeart/2005/8/layout/chevron2"/>
    <dgm:cxn modelId="{09046DD1-96AD-4F6A-B2A0-F145151BF158}" type="presOf" srcId="{3D0E35CC-F89D-476F-B48F-DF9A938510FC}" destId="{AD331765-6436-4601-B485-071F822436CD}" srcOrd="0" destOrd="0" presId="urn:microsoft.com/office/officeart/2005/8/layout/chevron2"/>
    <dgm:cxn modelId="{B3C6CC50-826D-4415-BA53-37903B56BFAF}" type="presOf" srcId="{AAC0558A-6A2D-40B4-B6F0-03765F46042F}" destId="{2EFB3719-34EF-4B19-BAAF-C83F466C23C4}" srcOrd="0" destOrd="0" presId="urn:microsoft.com/office/officeart/2005/8/layout/chevron2"/>
    <dgm:cxn modelId="{63AE587F-7412-42C2-AA43-BB372B82F9EE}" srcId="{8B23267B-A7E7-4247-88AE-AD867486306A}" destId="{3D0E35CC-F89D-476F-B48F-DF9A938510FC}" srcOrd="0" destOrd="0" parTransId="{7E8A8C55-D074-4755-933D-BD26AD3D0D10}" sibTransId="{267FFB98-1F5F-45D7-85FF-24626475F71A}"/>
    <dgm:cxn modelId="{35B41347-40C9-4899-B5C2-B58684B0B831}" type="presOf" srcId="{6C69E3BE-04D0-4F10-A95A-565E29653223}" destId="{C51F7537-B84F-4D32-A220-013452C2E9FD}" srcOrd="0" destOrd="0" presId="urn:microsoft.com/office/officeart/2005/8/layout/chevron2"/>
    <dgm:cxn modelId="{B38CD1F4-E537-4D75-828F-3F168DC1EF84}" srcId="{1069EE90-5EA7-4314-B905-D6D3C71F13C6}" destId="{DF93953E-0E7A-4597-80C6-91AC7F27E75B}" srcOrd="1" destOrd="0" parTransId="{356BC9D3-6787-4BB4-8196-FADB7A019697}" sibTransId="{8109F590-9CB0-4A90-9C77-633137CB1227}"/>
    <dgm:cxn modelId="{D64BD99E-8D87-470F-8EE2-8BF5D8BD21BC}" srcId="{1069EE90-5EA7-4314-B905-D6D3C71F13C6}" destId="{A7D86F83-884F-4442-96AC-529C17195888}" srcOrd="0" destOrd="0" parTransId="{C866CC2A-8052-42F3-93EA-99B346890877}" sibTransId="{6B5480C1-8123-499B-9884-E42D299D09CC}"/>
    <dgm:cxn modelId="{C1BBF6CC-39BE-4C6F-BFC0-2184ACE7E12B}" srcId="{DF93953E-0E7A-4597-80C6-91AC7F27E75B}" destId="{618CB3AA-198B-477D-9792-92D0F01FBFFA}" srcOrd="0" destOrd="0" parTransId="{567AED64-F365-4507-92CB-F914D51AC55A}" sibTransId="{7C379216-C441-4EFF-92B6-6F7263439831}"/>
    <dgm:cxn modelId="{DB9963A8-155D-4206-A882-D64C9F7FC070}" srcId="{E5ADCC65-228D-496E-82D7-A7DDDE57F7B7}" destId="{6C69E3BE-04D0-4F10-A95A-565E29653223}" srcOrd="0" destOrd="0" parTransId="{3C73850E-FC11-427A-BE0D-CC324B35C2A6}" sibTransId="{BE4D2C0A-4AE2-4D23-9FAF-0F3741634FC4}"/>
    <dgm:cxn modelId="{1CDF2E16-CAB2-48D5-8A9B-20BDCDF3DB32}" type="presOf" srcId="{2C073BBC-5E22-44A7-8CDA-C76E78914D34}" destId="{90644D92-6B56-4221-B3BE-F53323929D29}" srcOrd="0" destOrd="0" presId="urn:microsoft.com/office/officeart/2005/8/layout/chevron2"/>
    <dgm:cxn modelId="{D4DD689F-8BDA-45B1-AAF0-0CF8BC89262C}" srcId="{1069EE90-5EA7-4314-B905-D6D3C71F13C6}" destId="{8B23267B-A7E7-4247-88AE-AD867486306A}" srcOrd="4" destOrd="0" parTransId="{9F03027C-294E-45AF-BBD3-50F707334800}" sibTransId="{9F2AB3D6-828F-4691-B75C-3C2878A0BA1E}"/>
    <dgm:cxn modelId="{CA11B0A9-CD51-48B0-A65B-4E07F3C41615}" type="presParOf" srcId="{6D893F0B-A993-461C-BA09-F1BB7996D058}" destId="{55897105-42DF-44A8-98D4-9C2E0D947262}" srcOrd="0" destOrd="0" presId="urn:microsoft.com/office/officeart/2005/8/layout/chevron2"/>
    <dgm:cxn modelId="{BACE17A1-F21B-4AF2-94DB-1A184514E5A9}" type="presParOf" srcId="{55897105-42DF-44A8-98D4-9C2E0D947262}" destId="{8C963B43-1FF2-4725-9282-29371DEE304C}" srcOrd="0" destOrd="0" presId="urn:microsoft.com/office/officeart/2005/8/layout/chevron2"/>
    <dgm:cxn modelId="{DB31D217-DC19-49F0-A435-3AE1DCE0742C}" type="presParOf" srcId="{55897105-42DF-44A8-98D4-9C2E0D947262}" destId="{90644D92-6B56-4221-B3BE-F53323929D29}" srcOrd="1" destOrd="0" presId="urn:microsoft.com/office/officeart/2005/8/layout/chevron2"/>
    <dgm:cxn modelId="{AC4177B0-71FF-4901-B5BA-F0C193C546FC}" type="presParOf" srcId="{6D893F0B-A993-461C-BA09-F1BB7996D058}" destId="{97830CC2-3733-4B92-95D2-82A4EC3DDABB}" srcOrd="1" destOrd="0" presId="urn:microsoft.com/office/officeart/2005/8/layout/chevron2"/>
    <dgm:cxn modelId="{C08885BC-AD5E-4BE1-84CA-6D2136B8DD3F}" type="presParOf" srcId="{6D893F0B-A993-461C-BA09-F1BB7996D058}" destId="{D98BA8FB-62CB-4C6B-9A09-11FE8D173A88}" srcOrd="2" destOrd="0" presId="urn:microsoft.com/office/officeart/2005/8/layout/chevron2"/>
    <dgm:cxn modelId="{1350A3DE-79B5-4477-A66A-2A2F4BFAE24A}" type="presParOf" srcId="{D98BA8FB-62CB-4C6B-9A09-11FE8D173A88}" destId="{C8A58C5E-CF8F-41E6-8431-25349DF306F0}" srcOrd="0" destOrd="0" presId="urn:microsoft.com/office/officeart/2005/8/layout/chevron2"/>
    <dgm:cxn modelId="{8677FF4E-3A4C-468C-A5BE-C9CC3C2222C0}" type="presParOf" srcId="{D98BA8FB-62CB-4C6B-9A09-11FE8D173A88}" destId="{B03FCC71-A36C-4225-B9EE-2A4D8B81EEE2}" srcOrd="1" destOrd="0" presId="urn:microsoft.com/office/officeart/2005/8/layout/chevron2"/>
    <dgm:cxn modelId="{64F519F5-B153-43E7-BDE2-FC6F5F92DF1D}" type="presParOf" srcId="{6D893F0B-A993-461C-BA09-F1BB7996D058}" destId="{3009E287-3681-400B-8D9B-BA658EC0E905}" srcOrd="3" destOrd="0" presId="urn:microsoft.com/office/officeart/2005/8/layout/chevron2"/>
    <dgm:cxn modelId="{6820906F-DC09-45B5-B9D5-2D9D2B2EDF14}" type="presParOf" srcId="{6D893F0B-A993-461C-BA09-F1BB7996D058}" destId="{9705DE8A-A418-4F3B-B411-B875EA95620C}" srcOrd="4" destOrd="0" presId="urn:microsoft.com/office/officeart/2005/8/layout/chevron2"/>
    <dgm:cxn modelId="{2DF5557A-8D02-4F2A-93CA-43BC070FEBA8}" type="presParOf" srcId="{9705DE8A-A418-4F3B-B411-B875EA95620C}" destId="{2EFB3719-34EF-4B19-BAAF-C83F466C23C4}" srcOrd="0" destOrd="0" presId="urn:microsoft.com/office/officeart/2005/8/layout/chevron2"/>
    <dgm:cxn modelId="{181BA162-F5E3-4E59-881D-40934D5CF813}" type="presParOf" srcId="{9705DE8A-A418-4F3B-B411-B875EA95620C}" destId="{600779CF-E17A-4718-849E-E4BD39D0AB49}" srcOrd="1" destOrd="0" presId="urn:microsoft.com/office/officeart/2005/8/layout/chevron2"/>
    <dgm:cxn modelId="{7A55CFFD-2547-4F0B-8527-2B0DFF3A2B13}" type="presParOf" srcId="{6D893F0B-A993-461C-BA09-F1BB7996D058}" destId="{2AFF5F1C-473A-40E6-A1B7-9AB41D24212C}" srcOrd="5" destOrd="0" presId="urn:microsoft.com/office/officeart/2005/8/layout/chevron2"/>
    <dgm:cxn modelId="{0B4376B9-1F68-4AE2-A75F-E619B7E0E1FB}" type="presParOf" srcId="{6D893F0B-A993-461C-BA09-F1BB7996D058}" destId="{301120D3-3550-4EC9-BC4F-B6EC68AE9BA5}" srcOrd="6" destOrd="0" presId="urn:microsoft.com/office/officeart/2005/8/layout/chevron2"/>
    <dgm:cxn modelId="{E56D06C1-6CD7-4971-B45E-F0A0A77943D7}" type="presParOf" srcId="{301120D3-3550-4EC9-BC4F-B6EC68AE9BA5}" destId="{AA83B42D-A265-44AA-BD0B-EFA4B0FA9C2C}" srcOrd="0" destOrd="0" presId="urn:microsoft.com/office/officeart/2005/8/layout/chevron2"/>
    <dgm:cxn modelId="{8239292B-7C81-405D-9FE6-EA667C3B9B92}" type="presParOf" srcId="{301120D3-3550-4EC9-BC4F-B6EC68AE9BA5}" destId="{C51F7537-B84F-4D32-A220-013452C2E9FD}" srcOrd="1" destOrd="0" presId="urn:microsoft.com/office/officeart/2005/8/layout/chevron2"/>
    <dgm:cxn modelId="{32412F3F-BCD6-4550-AE1F-F55A0FE5283F}" type="presParOf" srcId="{6D893F0B-A993-461C-BA09-F1BB7996D058}" destId="{CF74E6D4-4087-4AA0-9185-0A33CA20567A}" srcOrd="7" destOrd="0" presId="urn:microsoft.com/office/officeart/2005/8/layout/chevron2"/>
    <dgm:cxn modelId="{3AE36A82-7229-43C7-B3B4-5222615C9C3B}" type="presParOf" srcId="{6D893F0B-A993-461C-BA09-F1BB7996D058}" destId="{B0B14FF4-EADF-49AB-9488-A74996C64732}" srcOrd="8" destOrd="0" presId="urn:microsoft.com/office/officeart/2005/8/layout/chevron2"/>
    <dgm:cxn modelId="{C02FC6F2-5928-47A8-832F-765B8EB14259}" type="presParOf" srcId="{B0B14FF4-EADF-49AB-9488-A74996C64732}" destId="{BD83EA48-2164-4529-B870-3536BEF46C19}" srcOrd="0" destOrd="0" presId="urn:microsoft.com/office/officeart/2005/8/layout/chevron2"/>
    <dgm:cxn modelId="{ABCE4175-30E9-48FA-91B4-CBD73DCE0838}" type="presParOf" srcId="{B0B14FF4-EADF-49AB-9488-A74996C64732}" destId="{AD331765-6436-4601-B485-071F822436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69EE90-5EA7-4314-B905-D6D3C71F13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86F83-884F-4442-96AC-529C17195888}">
      <dgm:prSet phldrT="[Текст]" custT="1"/>
      <dgm:spPr/>
      <dgm:t>
        <a:bodyPr/>
        <a:lstStyle/>
        <a:p>
          <a:r>
            <a:rPr lang="ru-RU" sz="9600" dirty="0" smtClean="0">
              <a:solidFill>
                <a:srgbClr val="002060"/>
              </a:solidFill>
            </a:rPr>
            <a:t>*</a:t>
          </a:r>
          <a:endParaRPr lang="ru-RU" sz="9600" dirty="0">
            <a:solidFill>
              <a:srgbClr val="002060"/>
            </a:solidFill>
          </a:endParaRPr>
        </a:p>
      </dgm:t>
    </dgm:pt>
    <dgm:pt modelId="{C866CC2A-8052-42F3-93EA-99B346890877}" type="parTrans" cxnId="{D64BD99E-8D87-470F-8EE2-8BF5D8BD21BC}">
      <dgm:prSet/>
      <dgm:spPr/>
      <dgm:t>
        <a:bodyPr/>
        <a:lstStyle/>
        <a:p>
          <a:endParaRPr lang="ru-RU"/>
        </a:p>
      </dgm:t>
    </dgm:pt>
    <dgm:pt modelId="{6B5480C1-8123-499B-9884-E42D299D09CC}" type="sibTrans" cxnId="{D64BD99E-8D87-470F-8EE2-8BF5D8BD21BC}">
      <dgm:prSet/>
      <dgm:spPr/>
      <dgm:t>
        <a:bodyPr/>
        <a:lstStyle/>
        <a:p>
          <a:endParaRPr lang="ru-RU"/>
        </a:p>
      </dgm:t>
    </dgm:pt>
    <dgm:pt modelId="{2C073BBC-5E22-44A7-8CDA-C76E78914D3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Полноценное проживание ребенком всех этапов детства  (младенческого, раннего и дошкольного возраста), обогащение (амплификация) детского развития;</a:t>
          </a:r>
          <a:endParaRPr lang="ru-RU" dirty="0">
            <a:solidFill>
              <a:srgbClr val="002060"/>
            </a:solidFill>
          </a:endParaRPr>
        </a:p>
      </dgm:t>
    </dgm:pt>
    <dgm:pt modelId="{964B0CC0-EAC5-471C-B570-546D1646C649}" type="parTrans" cxnId="{62E881A0-4214-43E7-A8F7-C2F5ECEC42F7}">
      <dgm:prSet/>
      <dgm:spPr/>
      <dgm:t>
        <a:bodyPr/>
        <a:lstStyle/>
        <a:p>
          <a:endParaRPr lang="ru-RU"/>
        </a:p>
      </dgm:t>
    </dgm:pt>
    <dgm:pt modelId="{B9280EC6-3A33-49FC-9EF2-10EF14941FE7}" type="sibTrans" cxnId="{62E881A0-4214-43E7-A8F7-C2F5ECEC42F7}">
      <dgm:prSet/>
      <dgm:spPr/>
      <dgm:t>
        <a:bodyPr/>
        <a:lstStyle/>
        <a:p>
          <a:endParaRPr lang="ru-RU"/>
        </a:p>
      </dgm:t>
    </dgm:pt>
    <dgm:pt modelId="{DF93953E-0E7A-4597-80C6-91AC7F27E75B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356BC9D3-6787-4BB4-8196-FADB7A019697}" type="parTrans" cxnId="{B38CD1F4-E537-4D75-828F-3F168DC1EF84}">
      <dgm:prSet/>
      <dgm:spPr/>
      <dgm:t>
        <a:bodyPr/>
        <a:lstStyle/>
        <a:p>
          <a:endParaRPr lang="ru-RU"/>
        </a:p>
      </dgm:t>
    </dgm:pt>
    <dgm:pt modelId="{8109F590-9CB0-4A90-9C77-633137CB1227}" type="sibTrans" cxnId="{B38CD1F4-E537-4D75-828F-3F168DC1EF84}">
      <dgm:prSet/>
      <dgm:spPr/>
      <dgm:t>
        <a:bodyPr/>
        <a:lstStyle/>
        <a:p>
          <a:endParaRPr lang="ru-RU"/>
        </a:p>
      </dgm:t>
    </dgm:pt>
    <dgm:pt modelId="{618CB3AA-198B-477D-9792-92D0F01FBFF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</a:t>
          </a:r>
          <a:r>
            <a:rPr lang="ru-RU" dirty="0" err="1" smtClean="0">
              <a:solidFill>
                <a:srgbClr val="002060"/>
              </a:solidFill>
            </a:rPr>
            <a:t>далее-индивидуализация</a:t>
          </a:r>
          <a:r>
            <a:rPr lang="ru-RU" dirty="0" smtClean="0">
              <a:solidFill>
                <a:srgbClr val="002060"/>
              </a:solidFill>
            </a:rPr>
            <a:t> дошкольного образования);</a:t>
          </a:r>
          <a:endParaRPr lang="ru-RU" dirty="0">
            <a:solidFill>
              <a:srgbClr val="002060"/>
            </a:solidFill>
          </a:endParaRPr>
        </a:p>
      </dgm:t>
    </dgm:pt>
    <dgm:pt modelId="{567AED64-F365-4507-92CB-F914D51AC55A}" type="parTrans" cxnId="{C1BBF6CC-39BE-4C6F-BFC0-2184ACE7E12B}">
      <dgm:prSet/>
      <dgm:spPr/>
      <dgm:t>
        <a:bodyPr/>
        <a:lstStyle/>
        <a:p>
          <a:endParaRPr lang="ru-RU"/>
        </a:p>
      </dgm:t>
    </dgm:pt>
    <dgm:pt modelId="{7C379216-C441-4EFF-92B6-6F7263439831}" type="sibTrans" cxnId="{C1BBF6CC-39BE-4C6F-BFC0-2184ACE7E12B}">
      <dgm:prSet/>
      <dgm:spPr/>
      <dgm:t>
        <a:bodyPr/>
        <a:lstStyle/>
        <a:p>
          <a:endParaRPr lang="ru-RU"/>
        </a:p>
      </dgm:t>
    </dgm:pt>
    <dgm:pt modelId="{AAC0558A-6A2D-40B4-B6F0-03765F46042F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A0D59CE8-F18F-4221-B857-09A3117AA7F6}" type="parTrans" cxnId="{A39BA217-23BD-4E6F-A3CC-E3810A889A86}">
      <dgm:prSet/>
      <dgm:spPr/>
      <dgm:t>
        <a:bodyPr/>
        <a:lstStyle/>
        <a:p>
          <a:endParaRPr lang="ru-RU"/>
        </a:p>
      </dgm:t>
    </dgm:pt>
    <dgm:pt modelId="{AC7B2F96-8C35-4506-8CDE-F946248645CE}" type="sibTrans" cxnId="{A39BA217-23BD-4E6F-A3CC-E3810A889A86}">
      <dgm:prSet/>
      <dgm:spPr/>
      <dgm:t>
        <a:bodyPr/>
        <a:lstStyle/>
        <a:p>
          <a:endParaRPr lang="ru-RU"/>
        </a:p>
      </dgm:t>
    </dgm:pt>
    <dgm:pt modelId="{4021BBBE-44E1-40EA-B66C-02B3BE353F8F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Содействие и сотрудничество детей и взрослых, признание ребенка полноценным участником (субъектом) образовательных отношений;</a:t>
          </a:r>
          <a:endParaRPr lang="ru-RU" dirty="0">
            <a:solidFill>
              <a:srgbClr val="002060"/>
            </a:solidFill>
          </a:endParaRPr>
        </a:p>
      </dgm:t>
    </dgm:pt>
    <dgm:pt modelId="{0EC1F227-A71D-47D1-B641-F6BCE6107C95}" type="parTrans" cxnId="{4D5B9E3D-0FE1-4039-A7A3-3FC6AA981B17}">
      <dgm:prSet/>
      <dgm:spPr/>
      <dgm:t>
        <a:bodyPr/>
        <a:lstStyle/>
        <a:p>
          <a:endParaRPr lang="ru-RU"/>
        </a:p>
      </dgm:t>
    </dgm:pt>
    <dgm:pt modelId="{A1DCE4D7-ABC7-4FEF-A9F5-24C8D0C7D2CA}" type="sibTrans" cxnId="{4D5B9E3D-0FE1-4039-A7A3-3FC6AA981B17}">
      <dgm:prSet/>
      <dgm:spPr/>
      <dgm:t>
        <a:bodyPr/>
        <a:lstStyle/>
        <a:p>
          <a:endParaRPr lang="ru-RU"/>
        </a:p>
      </dgm:t>
    </dgm:pt>
    <dgm:pt modelId="{8B23267B-A7E7-4247-88AE-AD867486306A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9F03027C-294E-45AF-BBD3-50F707334800}" type="parTrans" cxnId="{D4DD689F-8BDA-45B1-AAF0-0CF8BC89262C}">
      <dgm:prSet/>
      <dgm:spPr/>
      <dgm:t>
        <a:bodyPr/>
        <a:lstStyle/>
        <a:p>
          <a:endParaRPr lang="ru-RU"/>
        </a:p>
      </dgm:t>
    </dgm:pt>
    <dgm:pt modelId="{9F2AB3D6-828F-4691-B75C-3C2878A0BA1E}" type="sibTrans" cxnId="{D4DD689F-8BDA-45B1-AAF0-0CF8BC89262C}">
      <dgm:prSet/>
      <dgm:spPr/>
      <dgm:t>
        <a:bodyPr/>
        <a:lstStyle/>
        <a:p>
          <a:endParaRPr lang="ru-RU"/>
        </a:p>
      </dgm:t>
    </dgm:pt>
    <dgm:pt modelId="{A228A684-3C75-4F38-83D1-8A8C92D0409A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Поддержка инициативы детей в различных видах деятельности;</a:t>
          </a:r>
          <a:r>
            <a:rPr lang="ru-RU" dirty="0" smtClean="0"/>
            <a:t> </a:t>
          </a:r>
          <a:endParaRPr lang="ru-RU" dirty="0"/>
        </a:p>
      </dgm:t>
    </dgm:pt>
    <dgm:pt modelId="{322F2152-21EF-4EA5-926C-01822AC8011B}" type="parTrans" cxnId="{F44B40F2-536F-4D37-8C1A-8B7888348EE1}">
      <dgm:prSet/>
      <dgm:spPr/>
      <dgm:t>
        <a:bodyPr/>
        <a:lstStyle/>
        <a:p>
          <a:endParaRPr lang="ru-RU"/>
        </a:p>
      </dgm:t>
    </dgm:pt>
    <dgm:pt modelId="{6224D5D7-2EB7-47F7-BA4E-6B6123E0DD70}" type="sibTrans" cxnId="{F44B40F2-536F-4D37-8C1A-8B7888348EE1}">
      <dgm:prSet/>
      <dgm:spPr/>
      <dgm:t>
        <a:bodyPr/>
        <a:lstStyle/>
        <a:p>
          <a:endParaRPr lang="ru-RU"/>
        </a:p>
      </dgm:t>
    </dgm:pt>
    <dgm:pt modelId="{6D893F0B-A993-461C-BA09-F1BB7996D058}" type="pres">
      <dgm:prSet presAssocID="{1069EE90-5EA7-4314-B905-D6D3C71F1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97105-42DF-44A8-98D4-9C2E0D947262}" type="pres">
      <dgm:prSet presAssocID="{A7D86F83-884F-4442-96AC-529C17195888}" presName="composite" presStyleCnt="0"/>
      <dgm:spPr/>
    </dgm:pt>
    <dgm:pt modelId="{8C963B43-1FF2-4725-9282-29371DEE304C}" type="pres">
      <dgm:prSet presAssocID="{A7D86F83-884F-4442-96AC-529C1719588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44D92-6B56-4221-B3BE-F53323929D29}" type="pres">
      <dgm:prSet presAssocID="{A7D86F83-884F-4442-96AC-529C1719588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30CC2-3733-4B92-95D2-82A4EC3DDABB}" type="pres">
      <dgm:prSet presAssocID="{6B5480C1-8123-499B-9884-E42D299D09CC}" presName="sp" presStyleCnt="0"/>
      <dgm:spPr/>
    </dgm:pt>
    <dgm:pt modelId="{D98BA8FB-62CB-4C6B-9A09-11FE8D173A88}" type="pres">
      <dgm:prSet presAssocID="{DF93953E-0E7A-4597-80C6-91AC7F27E75B}" presName="composite" presStyleCnt="0"/>
      <dgm:spPr/>
    </dgm:pt>
    <dgm:pt modelId="{C8A58C5E-CF8F-41E6-8431-25349DF306F0}" type="pres">
      <dgm:prSet presAssocID="{DF93953E-0E7A-4597-80C6-91AC7F27E75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CC71-A36C-4225-B9EE-2A4D8B81EEE2}" type="pres">
      <dgm:prSet presAssocID="{DF93953E-0E7A-4597-80C6-91AC7F27E75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E287-3681-400B-8D9B-BA658EC0E905}" type="pres">
      <dgm:prSet presAssocID="{8109F590-9CB0-4A90-9C77-633137CB1227}" presName="sp" presStyleCnt="0"/>
      <dgm:spPr/>
    </dgm:pt>
    <dgm:pt modelId="{9705DE8A-A418-4F3B-B411-B875EA95620C}" type="pres">
      <dgm:prSet presAssocID="{AAC0558A-6A2D-40B4-B6F0-03765F46042F}" presName="composite" presStyleCnt="0"/>
      <dgm:spPr/>
    </dgm:pt>
    <dgm:pt modelId="{2EFB3719-34EF-4B19-BAAF-C83F466C23C4}" type="pres">
      <dgm:prSet presAssocID="{AAC0558A-6A2D-40B4-B6F0-03765F46042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79CF-E17A-4718-849E-E4BD39D0AB49}" type="pres">
      <dgm:prSet presAssocID="{AAC0558A-6A2D-40B4-B6F0-03765F46042F}" presName="descendantText" presStyleLbl="alignAcc1" presStyleIdx="2" presStyleCnt="4" custLinFactNeighborX="216" custLinFactNeighborY="4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5F1C-473A-40E6-A1B7-9AB41D24212C}" type="pres">
      <dgm:prSet presAssocID="{AC7B2F96-8C35-4506-8CDE-F946248645CE}" presName="sp" presStyleCnt="0"/>
      <dgm:spPr/>
    </dgm:pt>
    <dgm:pt modelId="{B0B14FF4-EADF-49AB-9488-A74996C64732}" type="pres">
      <dgm:prSet presAssocID="{8B23267B-A7E7-4247-88AE-AD867486306A}" presName="composite" presStyleCnt="0"/>
      <dgm:spPr/>
    </dgm:pt>
    <dgm:pt modelId="{BD83EA48-2164-4529-B870-3536BEF46C19}" type="pres">
      <dgm:prSet presAssocID="{8B23267B-A7E7-4247-88AE-AD867486306A}" presName="parentText" presStyleLbl="alignNode1" presStyleIdx="3" presStyleCnt="4" custLinFactNeighborX="-14841" custLinFactNeighborY="1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31765-6436-4601-B485-071F822436CD}" type="pres">
      <dgm:prSet presAssocID="{8B23267B-A7E7-4247-88AE-AD867486306A}" presName="descendantText" presStyleLbl="alignAcc1" presStyleIdx="3" presStyleCnt="4" custLinFactNeighborX="484" custLinFactNeighborY="2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40293A-74E0-4180-A7FE-5F51181BC25D}" type="presOf" srcId="{4021BBBE-44E1-40EA-B66C-02B3BE353F8F}" destId="{600779CF-E17A-4718-849E-E4BD39D0AB49}" srcOrd="0" destOrd="0" presId="urn:microsoft.com/office/officeart/2005/8/layout/chevron2"/>
    <dgm:cxn modelId="{8436492B-1652-4A0B-85B4-E62400AA7A2D}" type="presOf" srcId="{2C073BBC-5E22-44A7-8CDA-C76E78914D34}" destId="{90644D92-6B56-4221-B3BE-F53323929D29}" srcOrd="0" destOrd="0" presId="urn:microsoft.com/office/officeart/2005/8/layout/chevron2"/>
    <dgm:cxn modelId="{62E881A0-4214-43E7-A8F7-C2F5ECEC42F7}" srcId="{A7D86F83-884F-4442-96AC-529C17195888}" destId="{2C073BBC-5E22-44A7-8CDA-C76E78914D34}" srcOrd="0" destOrd="0" parTransId="{964B0CC0-EAC5-471C-B570-546D1646C649}" sibTransId="{B9280EC6-3A33-49FC-9EF2-10EF14941FE7}"/>
    <dgm:cxn modelId="{A39BA217-23BD-4E6F-A3CC-E3810A889A86}" srcId="{1069EE90-5EA7-4314-B905-D6D3C71F13C6}" destId="{AAC0558A-6A2D-40B4-B6F0-03765F46042F}" srcOrd="2" destOrd="0" parTransId="{A0D59CE8-F18F-4221-B857-09A3117AA7F6}" sibTransId="{AC7B2F96-8C35-4506-8CDE-F946248645CE}"/>
    <dgm:cxn modelId="{057C398C-D6A8-4FEF-8A9F-D2160899947C}" type="presOf" srcId="{DF93953E-0E7A-4597-80C6-91AC7F27E75B}" destId="{C8A58C5E-CF8F-41E6-8431-25349DF306F0}" srcOrd="0" destOrd="0" presId="urn:microsoft.com/office/officeart/2005/8/layout/chevron2"/>
    <dgm:cxn modelId="{4D5B9E3D-0FE1-4039-A7A3-3FC6AA981B17}" srcId="{AAC0558A-6A2D-40B4-B6F0-03765F46042F}" destId="{4021BBBE-44E1-40EA-B66C-02B3BE353F8F}" srcOrd="0" destOrd="0" parTransId="{0EC1F227-A71D-47D1-B641-F6BCE6107C95}" sibTransId="{A1DCE4D7-ABC7-4FEF-A9F5-24C8D0C7D2CA}"/>
    <dgm:cxn modelId="{F44B40F2-536F-4D37-8C1A-8B7888348EE1}" srcId="{8B23267B-A7E7-4247-88AE-AD867486306A}" destId="{A228A684-3C75-4F38-83D1-8A8C92D0409A}" srcOrd="0" destOrd="0" parTransId="{322F2152-21EF-4EA5-926C-01822AC8011B}" sibTransId="{6224D5D7-2EB7-47F7-BA4E-6B6123E0DD70}"/>
    <dgm:cxn modelId="{C248F2AE-FA4A-44B6-BF5C-CCF7CC628585}" type="presOf" srcId="{A228A684-3C75-4F38-83D1-8A8C92D0409A}" destId="{AD331765-6436-4601-B485-071F822436CD}" srcOrd="0" destOrd="0" presId="urn:microsoft.com/office/officeart/2005/8/layout/chevron2"/>
    <dgm:cxn modelId="{190BCC9D-EE23-4189-B655-3B3CBADDF40C}" type="presOf" srcId="{8B23267B-A7E7-4247-88AE-AD867486306A}" destId="{BD83EA48-2164-4529-B870-3536BEF46C19}" srcOrd="0" destOrd="0" presId="urn:microsoft.com/office/officeart/2005/8/layout/chevron2"/>
    <dgm:cxn modelId="{6C05A2F8-340E-4C35-9B88-07D43526324E}" type="presOf" srcId="{1069EE90-5EA7-4314-B905-D6D3C71F13C6}" destId="{6D893F0B-A993-461C-BA09-F1BB7996D058}" srcOrd="0" destOrd="0" presId="urn:microsoft.com/office/officeart/2005/8/layout/chevron2"/>
    <dgm:cxn modelId="{80F69947-326F-4207-B4DB-66DBE39737BA}" type="presOf" srcId="{618CB3AA-198B-477D-9792-92D0F01FBFFA}" destId="{B03FCC71-A36C-4225-B9EE-2A4D8B81EEE2}" srcOrd="0" destOrd="0" presId="urn:microsoft.com/office/officeart/2005/8/layout/chevron2"/>
    <dgm:cxn modelId="{B38CD1F4-E537-4D75-828F-3F168DC1EF84}" srcId="{1069EE90-5EA7-4314-B905-D6D3C71F13C6}" destId="{DF93953E-0E7A-4597-80C6-91AC7F27E75B}" srcOrd="1" destOrd="0" parTransId="{356BC9D3-6787-4BB4-8196-FADB7A019697}" sibTransId="{8109F590-9CB0-4A90-9C77-633137CB1227}"/>
    <dgm:cxn modelId="{D64BD99E-8D87-470F-8EE2-8BF5D8BD21BC}" srcId="{1069EE90-5EA7-4314-B905-D6D3C71F13C6}" destId="{A7D86F83-884F-4442-96AC-529C17195888}" srcOrd="0" destOrd="0" parTransId="{C866CC2A-8052-42F3-93EA-99B346890877}" sibTransId="{6B5480C1-8123-499B-9884-E42D299D09CC}"/>
    <dgm:cxn modelId="{8CE9C35F-3F57-4EAF-9B9C-565CBFBD907B}" type="presOf" srcId="{AAC0558A-6A2D-40B4-B6F0-03765F46042F}" destId="{2EFB3719-34EF-4B19-BAAF-C83F466C23C4}" srcOrd="0" destOrd="0" presId="urn:microsoft.com/office/officeart/2005/8/layout/chevron2"/>
    <dgm:cxn modelId="{C1BBF6CC-39BE-4C6F-BFC0-2184ACE7E12B}" srcId="{DF93953E-0E7A-4597-80C6-91AC7F27E75B}" destId="{618CB3AA-198B-477D-9792-92D0F01FBFFA}" srcOrd="0" destOrd="0" parTransId="{567AED64-F365-4507-92CB-F914D51AC55A}" sibTransId="{7C379216-C441-4EFF-92B6-6F7263439831}"/>
    <dgm:cxn modelId="{65F6271E-486D-402F-AACF-76DF42E5D787}" type="presOf" srcId="{A7D86F83-884F-4442-96AC-529C17195888}" destId="{8C963B43-1FF2-4725-9282-29371DEE304C}" srcOrd="0" destOrd="0" presId="urn:microsoft.com/office/officeart/2005/8/layout/chevron2"/>
    <dgm:cxn modelId="{D4DD689F-8BDA-45B1-AAF0-0CF8BC89262C}" srcId="{1069EE90-5EA7-4314-B905-D6D3C71F13C6}" destId="{8B23267B-A7E7-4247-88AE-AD867486306A}" srcOrd="3" destOrd="0" parTransId="{9F03027C-294E-45AF-BBD3-50F707334800}" sibTransId="{9F2AB3D6-828F-4691-B75C-3C2878A0BA1E}"/>
    <dgm:cxn modelId="{703B9494-7DB6-410C-9EBE-62723F6138B3}" type="presParOf" srcId="{6D893F0B-A993-461C-BA09-F1BB7996D058}" destId="{55897105-42DF-44A8-98D4-9C2E0D947262}" srcOrd="0" destOrd="0" presId="urn:microsoft.com/office/officeart/2005/8/layout/chevron2"/>
    <dgm:cxn modelId="{A2DEAC62-5DDB-4378-8513-E4FBCD34FCB5}" type="presParOf" srcId="{55897105-42DF-44A8-98D4-9C2E0D947262}" destId="{8C963B43-1FF2-4725-9282-29371DEE304C}" srcOrd="0" destOrd="0" presId="urn:microsoft.com/office/officeart/2005/8/layout/chevron2"/>
    <dgm:cxn modelId="{48EC6D8A-3280-4AB7-99A1-5238EF4E7503}" type="presParOf" srcId="{55897105-42DF-44A8-98D4-9C2E0D947262}" destId="{90644D92-6B56-4221-B3BE-F53323929D29}" srcOrd="1" destOrd="0" presId="urn:microsoft.com/office/officeart/2005/8/layout/chevron2"/>
    <dgm:cxn modelId="{41929E20-D84F-4CDA-8767-196F200FC72D}" type="presParOf" srcId="{6D893F0B-A993-461C-BA09-F1BB7996D058}" destId="{97830CC2-3733-4B92-95D2-82A4EC3DDABB}" srcOrd="1" destOrd="0" presId="urn:microsoft.com/office/officeart/2005/8/layout/chevron2"/>
    <dgm:cxn modelId="{13973A94-F5E5-429A-8480-9FDD113D0A8B}" type="presParOf" srcId="{6D893F0B-A993-461C-BA09-F1BB7996D058}" destId="{D98BA8FB-62CB-4C6B-9A09-11FE8D173A88}" srcOrd="2" destOrd="0" presId="urn:microsoft.com/office/officeart/2005/8/layout/chevron2"/>
    <dgm:cxn modelId="{EC45822B-D099-4950-BAE1-C5DFFDE4D091}" type="presParOf" srcId="{D98BA8FB-62CB-4C6B-9A09-11FE8D173A88}" destId="{C8A58C5E-CF8F-41E6-8431-25349DF306F0}" srcOrd="0" destOrd="0" presId="urn:microsoft.com/office/officeart/2005/8/layout/chevron2"/>
    <dgm:cxn modelId="{8B67DBD9-74DF-4C01-9760-1B22BD05BC5D}" type="presParOf" srcId="{D98BA8FB-62CB-4C6B-9A09-11FE8D173A88}" destId="{B03FCC71-A36C-4225-B9EE-2A4D8B81EEE2}" srcOrd="1" destOrd="0" presId="urn:microsoft.com/office/officeart/2005/8/layout/chevron2"/>
    <dgm:cxn modelId="{910FA877-BB76-4BA2-B0AB-099926445273}" type="presParOf" srcId="{6D893F0B-A993-461C-BA09-F1BB7996D058}" destId="{3009E287-3681-400B-8D9B-BA658EC0E905}" srcOrd="3" destOrd="0" presId="urn:microsoft.com/office/officeart/2005/8/layout/chevron2"/>
    <dgm:cxn modelId="{471A3AC3-1B94-4F08-B9C5-42739B8CE4E8}" type="presParOf" srcId="{6D893F0B-A993-461C-BA09-F1BB7996D058}" destId="{9705DE8A-A418-4F3B-B411-B875EA95620C}" srcOrd="4" destOrd="0" presId="urn:microsoft.com/office/officeart/2005/8/layout/chevron2"/>
    <dgm:cxn modelId="{E93CD2CE-D291-4535-9ECF-379A8C3DB246}" type="presParOf" srcId="{9705DE8A-A418-4F3B-B411-B875EA95620C}" destId="{2EFB3719-34EF-4B19-BAAF-C83F466C23C4}" srcOrd="0" destOrd="0" presId="urn:microsoft.com/office/officeart/2005/8/layout/chevron2"/>
    <dgm:cxn modelId="{6FA959F0-88C9-4A61-BB75-014B6B498E60}" type="presParOf" srcId="{9705DE8A-A418-4F3B-B411-B875EA95620C}" destId="{600779CF-E17A-4718-849E-E4BD39D0AB49}" srcOrd="1" destOrd="0" presId="urn:microsoft.com/office/officeart/2005/8/layout/chevron2"/>
    <dgm:cxn modelId="{13DA355F-9DAE-4B63-8F0B-DF5CACD06A88}" type="presParOf" srcId="{6D893F0B-A993-461C-BA09-F1BB7996D058}" destId="{2AFF5F1C-473A-40E6-A1B7-9AB41D24212C}" srcOrd="5" destOrd="0" presId="urn:microsoft.com/office/officeart/2005/8/layout/chevron2"/>
    <dgm:cxn modelId="{263E2B10-59E3-4802-A522-37AF75686516}" type="presParOf" srcId="{6D893F0B-A993-461C-BA09-F1BB7996D058}" destId="{B0B14FF4-EADF-49AB-9488-A74996C64732}" srcOrd="6" destOrd="0" presId="urn:microsoft.com/office/officeart/2005/8/layout/chevron2"/>
    <dgm:cxn modelId="{7E6A5A0E-CADC-4A37-9846-F3919EA184E7}" type="presParOf" srcId="{B0B14FF4-EADF-49AB-9488-A74996C64732}" destId="{BD83EA48-2164-4529-B870-3536BEF46C19}" srcOrd="0" destOrd="0" presId="urn:microsoft.com/office/officeart/2005/8/layout/chevron2"/>
    <dgm:cxn modelId="{E853EE11-526F-49BD-A5D4-25E704483972}" type="presParOf" srcId="{B0B14FF4-EADF-49AB-9488-A74996C64732}" destId="{AD331765-6436-4601-B485-071F822436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69EE90-5EA7-4314-B905-D6D3C71F13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86F83-884F-4442-96AC-529C17195888}">
      <dgm:prSet phldrT="[Текст]" custT="1"/>
      <dgm:spPr/>
      <dgm:t>
        <a:bodyPr/>
        <a:lstStyle/>
        <a:p>
          <a:r>
            <a:rPr lang="ru-RU" sz="9600" dirty="0" smtClean="0">
              <a:solidFill>
                <a:srgbClr val="002060"/>
              </a:solidFill>
            </a:rPr>
            <a:t>*</a:t>
          </a:r>
          <a:endParaRPr lang="ru-RU" sz="9600" dirty="0">
            <a:solidFill>
              <a:srgbClr val="002060"/>
            </a:solidFill>
          </a:endParaRPr>
        </a:p>
      </dgm:t>
    </dgm:pt>
    <dgm:pt modelId="{C866CC2A-8052-42F3-93EA-99B346890877}" type="parTrans" cxnId="{D64BD99E-8D87-470F-8EE2-8BF5D8BD21BC}">
      <dgm:prSet/>
      <dgm:spPr/>
      <dgm:t>
        <a:bodyPr/>
        <a:lstStyle/>
        <a:p>
          <a:endParaRPr lang="ru-RU"/>
        </a:p>
      </dgm:t>
    </dgm:pt>
    <dgm:pt modelId="{6B5480C1-8123-499B-9884-E42D299D09CC}" type="sibTrans" cxnId="{D64BD99E-8D87-470F-8EE2-8BF5D8BD21BC}">
      <dgm:prSet/>
      <dgm:spPr/>
      <dgm:t>
        <a:bodyPr/>
        <a:lstStyle/>
        <a:p>
          <a:endParaRPr lang="ru-RU"/>
        </a:p>
      </dgm:t>
    </dgm:pt>
    <dgm:pt modelId="{2C073BBC-5E22-44A7-8CDA-C76E78914D3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Сотрудничество Организации с семьей;</a:t>
          </a:r>
          <a:endParaRPr lang="ru-RU" dirty="0">
            <a:solidFill>
              <a:srgbClr val="002060"/>
            </a:solidFill>
          </a:endParaRPr>
        </a:p>
      </dgm:t>
    </dgm:pt>
    <dgm:pt modelId="{964B0CC0-EAC5-471C-B570-546D1646C649}" type="parTrans" cxnId="{62E881A0-4214-43E7-A8F7-C2F5ECEC42F7}">
      <dgm:prSet/>
      <dgm:spPr/>
      <dgm:t>
        <a:bodyPr/>
        <a:lstStyle/>
        <a:p>
          <a:endParaRPr lang="ru-RU"/>
        </a:p>
      </dgm:t>
    </dgm:pt>
    <dgm:pt modelId="{B9280EC6-3A33-49FC-9EF2-10EF14941FE7}" type="sibTrans" cxnId="{62E881A0-4214-43E7-A8F7-C2F5ECEC42F7}">
      <dgm:prSet/>
      <dgm:spPr/>
      <dgm:t>
        <a:bodyPr/>
        <a:lstStyle/>
        <a:p>
          <a:endParaRPr lang="ru-RU"/>
        </a:p>
      </dgm:t>
    </dgm:pt>
    <dgm:pt modelId="{DF93953E-0E7A-4597-80C6-91AC7F27E75B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356BC9D3-6787-4BB4-8196-FADB7A019697}" type="parTrans" cxnId="{B38CD1F4-E537-4D75-828F-3F168DC1EF84}">
      <dgm:prSet/>
      <dgm:spPr/>
      <dgm:t>
        <a:bodyPr/>
        <a:lstStyle/>
        <a:p>
          <a:endParaRPr lang="ru-RU"/>
        </a:p>
      </dgm:t>
    </dgm:pt>
    <dgm:pt modelId="{8109F590-9CB0-4A90-9C77-633137CB1227}" type="sibTrans" cxnId="{B38CD1F4-E537-4D75-828F-3F168DC1EF84}">
      <dgm:prSet/>
      <dgm:spPr/>
      <dgm:t>
        <a:bodyPr/>
        <a:lstStyle/>
        <a:p>
          <a:endParaRPr lang="ru-RU"/>
        </a:p>
      </dgm:t>
    </dgm:pt>
    <dgm:pt modelId="{618CB3AA-198B-477D-9792-92D0F01FBFF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Приобщение детей к </a:t>
          </a:r>
          <a:r>
            <a:rPr lang="ru-RU" dirty="0" err="1" smtClean="0">
              <a:solidFill>
                <a:srgbClr val="002060"/>
              </a:solidFill>
            </a:rPr>
            <a:t>социокультурным</a:t>
          </a:r>
          <a:r>
            <a:rPr lang="ru-RU" dirty="0" smtClean="0">
              <a:solidFill>
                <a:srgbClr val="002060"/>
              </a:solidFill>
            </a:rPr>
            <a:t> нормам, традициям семьи, общества и государства;</a:t>
          </a:r>
          <a:endParaRPr lang="ru-RU" dirty="0">
            <a:solidFill>
              <a:srgbClr val="002060"/>
            </a:solidFill>
          </a:endParaRPr>
        </a:p>
      </dgm:t>
    </dgm:pt>
    <dgm:pt modelId="{567AED64-F365-4507-92CB-F914D51AC55A}" type="parTrans" cxnId="{C1BBF6CC-39BE-4C6F-BFC0-2184ACE7E12B}">
      <dgm:prSet/>
      <dgm:spPr/>
      <dgm:t>
        <a:bodyPr/>
        <a:lstStyle/>
        <a:p>
          <a:endParaRPr lang="ru-RU"/>
        </a:p>
      </dgm:t>
    </dgm:pt>
    <dgm:pt modelId="{7C379216-C441-4EFF-92B6-6F7263439831}" type="sibTrans" cxnId="{C1BBF6CC-39BE-4C6F-BFC0-2184ACE7E12B}">
      <dgm:prSet/>
      <dgm:spPr/>
      <dgm:t>
        <a:bodyPr/>
        <a:lstStyle/>
        <a:p>
          <a:endParaRPr lang="ru-RU"/>
        </a:p>
      </dgm:t>
    </dgm:pt>
    <dgm:pt modelId="{E5ADCC65-228D-496E-82D7-A7DDDE57F7B7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F2ACD4B9-A205-446B-9546-47718D5D391B}" type="parTrans" cxnId="{5B306B23-96E0-4840-B5B9-4DD9C32BC5A0}">
      <dgm:prSet/>
      <dgm:spPr/>
      <dgm:t>
        <a:bodyPr/>
        <a:lstStyle/>
        <a:p>
          <a:endParaRPr lang="ru-RU"/>
        </a:p>
      </dgm:t>
    </dgm:pt>
    <dgm:pt modelId="{FC9DD46F-B1A0-4EA8-9BF7-407B318DBD48}" type="sibTrans" cxnId="{5B306B23-96E0-4840-B5B9-4DD9C32BC5A0}">
      <dgm:prSet/>
      <dgm:spPr/>
      <dgm:t>
        <a:bodyPr/>
        <a:lstStyle/>
        <a:p>
          <a:endParaRPr lang="ru-RU"/>
        </a:p>
      </dgm:t>
    </dgm:pt>
    <dgm:pt modelId="{6C69E3BE-04D0-4F10-A95A-565E2965322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Возрастная адекватность дошкольного образования (соответствие условий, требований, методов возрасту и особенностям развития);</a:t>
          </a:r>
          <a:endParaRPr lang="ru-RU" dirty="0">
            <a:solidFill>
              <a:srgbClr val="002060"/>
            </a:solidFill>
          </a:endParaRPr>
        </a:p>
      </dgm:t>
    </dgm:pt>
    <dgm:pt modelId="{3C73850E-FC11-427A-BE0D-CC324B35C2A6}" type="parTrans" cxnId="{DB9963A8-155D-4206-A882-D64C9F7FC070}">
      <dgm:prSet/>
      <dgm:spPr/>
      <dgm:t>
        <a:bodyPr/>
        <a:lstStyle/>
        <a:p>
          <a:endParaRPr lang="ru-RU"/>
        </a:p>
      </dgm:t>
    </dgm:pt>
    <dgm:pt modelId="{BE4D2C0A-4AE2-4D23-9FAF-0F3741634FC4}" type="sibTrans" cxnId="{DB9963A8-155D-4206-A882-D64C9F7FC070}">
      <dgm:prSet/>
      <dgm:spPr/>
      <dgm:t>
        <a:bodyPr/>
        <a:lstStyle/>
        <a:p>
          <a:endParaRPr lang="ru-RU"/>
        </a:p>
      </dgm:t>
    </dgm:pt>
    <dgm:pt modelId="{AAC0558A-6A2D-40B4-B6F0-03765F46042F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A0D59CE8-F18F-4221-B857-09A3117AA7F6}" type="parTrans" cxnId="{A39BA217-23BD-4E6F-A3CC-E3810A889A86}">
      <dgm:prSet/>
      <dgm:spPr/>
      <dgm:t>
        <a:bodyPr/>
        <a:lstStyle/>
        <a:p>
          <a:endParaRPr lang="ru-RU"/>
        </a:p>
      </dgm:t>
    </dgm:pt>
    <dgm:pt modelId="{AC7B2F96-8C35-4506-8CDE-F946248645CE}" type="sibTrans" cxnId="{A39BA217-23BD-4E6F-A3CC-E3810A889A86}">
      <dgm:prSet/>
      <dgm:spPr/>
      <dgm:t>
        <a:bodyPr/>
        <a:lstStyle/>
        <a:p>
          <a:endParaRPr lang="ru-RU"/>
        </a:p>
      </dgm:t>
    </dgm:pt>
    <dgm:pt modelId="{4021BBBE-44E1-40EA-B66C-02B3BE353F8F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Формирование познавательных интересов и познавательных действий ребенка в различных видах деятельности;</a:t>
          </a:r>
          <a:endParaRPr lang="ru-RU" dirty="0">
            <a:solidFill>
              <a:srgbClr val="002060"/>
            </a:solidFill>
          </a:endParaRPr>
        </a:p>
      </dgm:t>
    </dgm:pt>
    <dgm:pt modelId="{0EC1F227-A71D-47D1-B641-F6BCE6107C95}" type="parTrans" cxnId="{4D5B9E3D-0FE1-4039-A7A3-3FC6AA981B17}">
      <dgm:prSet/>
      <dgm:spPr/>
      <dgm:t>
        <a:bodyPr/>
        <a:lstStyle/>
        <a:p>
          <a:endParaRPr lang="ru-RU"/>
        </a:p>
      </dgm:t>
    </dgm:pt>
    <dgm:pt modelId="{A1DCE4D7-ABC7-4FEF-A9F5-24C8D0C7D2CA}" type="sibTrans" cxnId="{4D5B9E3D-0FE1-4039-A7A3-3FC6AA981B17}">
      <dgm:prSet/>
      <dgm:spPr/>
      <dgm:t>
        <a:bodyPr/>
        <a:lstStyle/>
        <a:p>
          <a:endParaRPr lang="ru-RU"/>
        </a:p>
      </dgm:t>
    </dgm:pt>
    <dgm:pt modelId="{8B23267B-A7E7-4247-88AE-AD867486306A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9F03027C-294E-45AF-BBD3-50F707334800}" type="parTrans" cxnId="{D4DD689F-8BDA-45B1-AAF0-0CF8BC89262C}">
      <dgm:prSet/>
      <dgm:spPr/>
      <dgm:t>
        <a:bodyPr/>
        <a:lstStyle/>
        <a:p>
          <a:endParaRPr lang="ru-RU"/>
        </a:p>
      </dgm:t>
    </dgm:pt>
    <dgm:pt modelId="{9F2AB3D6-828F-4691-B75C-3C2878A0BA1E}" type="sibTrans" cxnId="{D4DD689F-8BDA-45B1-AAF0-0CF8BC89262C}">
      <dgm:prSet/>
      <dgm:spPr/>
      <dgm:t>
        <a:bodyPr/>
        <a:lstStyle/>
        <a:p>
          <a:endParaRPr lang="ru-RU"/>
        </a:p>
      </dgm:t>
    </dgm:pt>
    <dgm:pt modelId="{3D0E35CC-F89D-476F-B48F-DF9A938510FC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Учет этнокультурной ситуации развития детей.</a:t>
          </a:r>
          <a:endParaRPr lang="ru-RU" dirty="0">
            <a:solidFill>
              <a:srgbClr val="002060"/>
            </a:solidFill>
          </a:endParaRPr>
        </a:p>
      </dgm:t>
    </dgm:pt>
    <dgm:pt modelId="{7E8A8C55-D074-4755-933D-BD26AD3D0D10}" type="parTrans" cxnId="{63AE587F-7412-42C2-AA43-BB372B82F9EE}">
      <dgm:prSet/>
      <dgm:spPr/>
      <dgm:t>
        <a:bodyPr/>
        <a:lstStyle/>
        <a:p>
          <a:endParaRPr lang="ru-RU"/>
        </a:p>
      </dgm:t>
    </dgm:pt>
    <dgm:pt modelId="{267FFB98-1F5F-45D7-85FF-24626475F71A}" type="sibTrans" cxnId="{63AE587F-7412-42C2-AA43-BB372B82F9EE}">
      <dgm:prSet/>
      <dgm:spPr/>
      <dgm:t>
        <a:bodyPr/>
        <a:lstStyle/>
        <a:p>
          <a:endParaRPr lang="ru-RU"/>
        </a:p>
      </dgm:t>
    </dgm:pt>
    <dgm:pt modelId="{6D893F0B-A993-461C-BA09-F1BB7996D058}" type="pres">
      <dgm:prSet presAssocID="{1069EE90-5EA7-4314-B905-D6D3C71F1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97105-42DF-44A8-98D4-9C2E0D947262}" type="pres">
      <dgm:prSet presAssocID="{A7D86F83-884F-4442-96AC-529C17195888}" presName="composite" presStyleCnt="0"/>
      <dgm:spPr/>
    </dgm:pt>
    <dgm:pt modelId="{8C963B43-1FF2-4725-9282-29371DEE304C}" type="pres">
      <dgm:prSet presAssocID="{A7D86F83-884F-4442-96AC-529C1719588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44D92-6B56-4221-B3BE-F53323929D29}" type="pres">
      <dgm:prSet presAssocID="{A7D86F83-884F-4442-96AC-529C1719588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30CC2-3733-4B92-95D2-82A4EC3DDABB}" type="pres">
      <dgm:prSet presAssocID="{6B5480C1-8123-499B-9884-E42D299D09CC}" presName="sp" presStyleCnt="0"/>
      <dgm:spPr/>
    </dgm:pt>
    <dgm:pt modelId="{D98BA8FB-62CB-4C6B-9A09-11FE8D173A88}" type="pres">
      <dgm:prSet presAssocID="{DF93953E-0E7A-4597-80C6-91AC7F27E75B}" presName="composite" presStyleCnt="0"/>
      <dgm:spPr/>
    </dgm:pt>
    <dgm:pt modelId="{C8A58C5E-CF8F-41E6-8431-25349DF306F0}" type="pres">
      <dgm:prSet presAssocID="{DF93953E-0E7A-4597-80C6-91AC7F27E75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CC71-A36C-4225-B9EE-2A4D8B81EEE2}" type="pres">
      <dgm:prSet presAssocID="{DF93953E-0E7A-4597-80C6-91AC7F27E75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E287-3681-400B-8D9B-BA658EC0E905}" type="pres">
      <dgm:prSet presAssocID="{8109F590-9CB0-4A90-9C77-633137CB1227}" presName="sp" presStyleCnt="0"/>
      <dgm:spPr/>
    </dgm:pt>
    <dgm:pt modelId="{9705DE8A-A418-4F3B-B411-B875EA95620C}" type="pres">
      <dgm:prSet presAssocID="{AAC0558A-6A2D-40B4-B6F0-03765F46042F}" presName="composite" presStyleCnt="0"/>
      <dgm:spPr/>
    </dgm:pt>
    <dgm:pt modelId="{2EFB3719-34EF-4B19-BAAF-C83F466C23C4}" type="pres">
      <dgm:prSet presAssocID="{AAC0558A-6A2D-40B4-B6F0-03765F46042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79CF-E17A-4718-849E-E4BD39D0AB49}" type="pres">
      <dgm:prSet presAssocID="{AAC0558A-6A2D-40B4-B6F0-03765F46042F}" presName="descendantText" presStyleLbl="alignAcc1" presStyleIdx="2" presStyleCnt="5" custLinFactNeighborX="216" custLinFactNeighborY="4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5F1C-473A-40E6-A1B7-9AB41D24212C}" type="pres">
      <dgm:prSet presAssocID="{AC7B2F96-8C35-4506-8CDE-F946248645CE}" presName="sp" presStyleCnt="0"/>
      <dgm:spPr/>
    </dgm:pt>
    <dgm:pt modelId="{301120D3-3550-4EC9-BC4F-B6EC68AE9BA5}" type="pres">
      <dgm:prSet presAssocID="{E5ADCC65-228D-496E-82D7-A7DDDE57F7B7}" presName="composite" presStyleCnt="0"/>
      <dgm:spPr/>
    </dgm:pt>
    <dgm:pt modelId="{AA83B42D-A265-44AA-BD0B-EFA4B0FA9C2C}" type="pres">
      <dgm:prSet presAssocID="{E5ADCC65-228D-496E-82D7-A7DDDE57F7B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F7537-B84F-4D32-A220-013452C2E9FD}" type="pres">
      <dgm:prSet presAssocID="{E5ADCC65-228D-496E-82D7-A7DDDE57F7B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4E6D4-4087-4AA0-9185-0A33CA20567A}" type="pres">
      <dgm:prSet presAssocID="{FC9DD46F-B1A0-4EA8-9BF7-407B318DBD48}" presName="sp" presStyleCnt="0"/>
      <dgm:spPr/>
    </dgm:pt>
    <dgm:pt modelId="{B0B14FF4-EADF-49AB-9488-A74996C64732}" type="pres">
      <dgm:prSet presAssocID="{8B23267B-A7E7-4247-88AE-AD867486306A}" presName="composite" presStyleCnt="0"/>
      <dgm:spPr/>
    </dgm:pt>
    <dgm:pt modelId="{BD83EA48-2164-4529-B870-3536BEF46C19}" type="pres">
      <dgm:prSet presAssocID="{8B23267B-A7E7-4247-88AE-AD867486306A}" presName="parentText" presStyleLbl="alignNode1" presStyleIdx="4" presStyleCnt="5" custLinFactNeighborX="-14841" custLinFactNeighborY="1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31765-6436-4601-B485-071F822436CD}" type="pres">
      <dgm:prSet presAssocID="{8B23267B-A7E7-4247-88AE-AD867486306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E881A0-4214-43E7-A8F7-C2F5ECEC42F7}" srcId="{A7D86F83-884F-4442-96AC-529C17195888}" destId="{2C073BBC-5E22-44A7-8CDA-C76E78914D34}" srcOrd="0" destOrd="0" parTransId="{964B0CC0-EAC5-471C-B570-546D1646C649}" sibTransId="{B9280EC6-3A33-49FC-9EF2-10EF14941FE7}"/>
    <dgm:cxn modelId="{A39BA217-23BD-4E6F-A3CC-E3810A889A86}" srcId="{1069EE90-5EA7-4314-B905-D6D3C71F13C6}" destId="{AAC0558A-6A2D-40B4-B6F0-03765F46042F}" srcOrd="2" destOrd="0" parTransId="{A0D59CE8-F18F-4221-B857-09A3117AA7F6}" sibTransId="{AC7B2F96-8C35-4506-8CDE-F946248645CE}"/>
    <dgm:cxn modelId="{776997EF-1BE1-4263-8774-4DCD72E2F70F}" type="presOf" srcId="{8B23267B-A7E7-4247-88AE-AD867486306A}" destId="{BD83EA48-2164-4529-B870-3536BEF46C19}" srcOrd="0" destOrd="0" presId="urn:microsoft.com/office/officeart/2005/8/layout/chevron2"/>
    <dgm:cxn modelId="{4D5B9E3D-0FE1-4039-A7A3-3FC6AA981B17}" srcId="{AAC0558A-6A2D-40B4-B6F0-03765F46042F}" destId="{4021BBBE-44E1-40EA-B66C-02B3BE353F8F}" srcOrd="0" destOrd="0" parTransId="{0EC1F227-A71D-47D1-B641-F6BCE6107C95}" sibTransId="{A1DCE4D7-ABC7-4FEF-A9F5-24C8D0C7D2CA}"/>
    <dgm:cxn modelId="{F5D66B27-F2A6-488C-9BF1-9AA686002F61}" type="presOf" srcId="{4021BBBE-44E1-40EA-B66C-02B3BE353F8F}" destId="{600779CF-E17A-4718-849E-E4BD39D0AB49}" srcOrd="0" destOrd="0" presId="urn:microsoft.com/office/officeart/2005/8/layout/chevron2"/>
    <dgm:cxn modelId="{091826ED-D540-4436-902A-AF4DEF0201DE}" type="presOf" srcId="{3D0E35CC-F89D-476F-B48F-DF9A938510FC}" destId="{AD331765-6436-4601-B485-071F822436CD}" srcOrd="0" destOrd="0" presId="urn:microsoft.com/office/officeart/2005/8/layout/chevron2"/>
    <dgm:cxn modelId="{5B306B23-96E0-4840-B5B9-4DD9C32BC5A0}" srcId="{1069EE90-5EA7-4314-B905-D6D3C71F13C6}" destId="{E5ADCC65-228D-496E-82D7-A7DDDE57F7B7}" srcOrd="3" destOrd="0" parTransId="{F2ACD4B9-A205-446B-9546-47718D5D391B}" sibTransId="{FC9DD46F-B1A0-4EA8-9BF7-407B318DBD48}"/>
    <dgm:cxn modelId="{2E1B6736-7D81-43CD-99E4-EAB9EA977FA1}" type="presOf" srcId="{AAC0558A-6A2D-40B4-B6F0-03765F46042F}" destId="{2EFB3719-34EF-4B19-BAAF-C83F466C23C4}" srcOrd="0" destOrd="0" presId="urn:microsoft.com/office/officeart/2005/8/layout/chevron2"/>
    <dgm:cxn modelId="{98AE9413-7E1C-412B-9B79-4DC145A96642}" type="presOf" srcId="{DF93953E-0E7A-4597-80C6-91AC7F27E75B}" destId="{C8A58C5E-CF8F-41E6-8431-25349DF306F0}" srcOrd="0" destOrd="0" presId="urn:microsoft.com/office/officeart/2005/8/layout/chevron2"/>
    <dgm:cxn modelId="{96555844-F1DA-4A9A-B7B8-0A066BBC4112}" type="presOf" srcId="{6C69E3BE-04D0-4F10-A95A-565E29653223}" destId="{C51F7537-B84F-4D32-A220-013452C2E9FD}" srcOrd="0" destOrd="0" presId="urn:microsoft.com/office/officeart/2005/8/layout/chevron2"/>
    <dgm:cxn modelId="{1E2F2365-69E9-4015-BFDE-16375844EDBF}" type="presOf" srcId="{A7D86F83-884F-4442-96AC-529C17195888}" destId="{8C963B43-1FF2-4725-9282-29371DEE304C}" srcOrd="0" destOrd="0" presId="urn:microsoft.com/office/officeart/2005/8/layout/chevron2"/>
    <dgm:cxn modelId="{1F192E5F-EEFD-4BD4-8CBD-1499F08E69D2}" type="presOf" srcId="{618CB3AA-198B-477D-9792-92D0F01FBFFA}" destId="{B03FCC71-A36C-4225-B9EE-2A4D8B81EEE2}" srcOrd="0" destOrd="0" presId="urn:microsoft.com/office/officeart/2005/8/layout/chevron2"/>
    <dgm:cxn modelId="{514CFAB7-6613-4261-A9FC-84568FBA0288}" type="presOf" srcId="{1069EE90-5EA7-4314-B905-D6D3C71F13C6}" destId="{6D893F0B-A993-461C-BA09-F1BB7996D058}" srcOrd="0" destOrd="0" presId="urn:microsoft.com/office/officeart/2005/8/layout/chevron2"/>
    <dgm:cxn modelId="{63AE587F-7412-42C2-AA43-BB372B82F9EE}" srcId="{8B23267B-A7E7-4247-88AE-AD867486306A}" destId="{3D0E35CC-F89D-476F-B48F-DF9A938510FC}" srcOrd="0" destOrd="0" parTransId="{7E8A8C55-D074-4755-933D-BD26AD3D0D10}" sibTransId="{267FFB98-1F5F-45D7-85FF-24626475F71A}"/>
    <dgm:cxn modelId="{B38CD1F4-E537-4D75-828F-3F168DC1EF84}" srcId="{1069EE90-5EA7-4314-B905-D6D3C71F13C6}" destId="{DF93953E-0E7A-4597-80C6-91AC7F27E75B}" srcOrd="1" destOrd="0" parTransId="{356BC9D3-6787-4BB4-8196-FADB7A019697}" sibTransId="{8109F590-9CB0-4A90-9C77-633137CB1227}"/>
    <dgm:cxn modelId="{B9F2B658-DCE7-4AEC-89E0-FC3290770E72}" type="presOf" srcId="{E5ADCC65-228D-496E-82D7-A7DDDE57F7B7}" destId="{AA83B42D-A265-44AA-BD0B-EFA4B0FA9C2C}" srcOrd="0" destOrd="0" presId="urn:microsoft.com/office/officeart/2005/8/layout/chevron2"/>
    <dgm:cxn modelId="{D64BD99E-8D87-470F-8EE2-8BF5D8BD21BC}" srcId="{1069EE90-5EA7-4314-B905-D6D3C71F13C6}" destId="{A7D86F83-884F-4442-96AC-529C17195888}" srcOrd="0" destOrd="0" parTransId="{C866CC2A-8052-42F3-93EA-99B346890877}" sibTransId="{6B5480C1-8123-499B-9884-E42D299D09CC}"/>
    <dgm:cxn modelId="{C1BBF6CC-39BE-4C6F-BFC0-2184ACE7E12B}" srcId="{DF93953E-0E7A-4597-80C6-91AC7F27E75B}" destId="{618CB3AA-198B-477D-9792-92D0F01FBFFA}" srcOrd="0" destOrd="0" parTransId="{567AED64-F365-4507-92CB-F914D51AC55A}" sibTransId="{7C379216-C441-4EFF-92B6-6F7263439831}"/>
    <dgm:cxn modelId="{DB9963A8-155D-4206-A882-D64C9F7FC070}" srcId="{E5ADCC65-228D-496E-82D7-A7DDDE57F7B7}" destId="{6C69E3BE-04D0-4F10-A95A-565E29653223}" srcOrd="0" destOrd="0" parTransId="{3C73850E-FC11-427A-BE0D-CC324B35C2A6}" sibTransId="{BE4D2C0A-4AE2-4D23-9FAF-0F3741634FC4}"/>
    <dgm:cxn modelId="{487F2508-A5ED-4696-B22B-704DAADC8DC4}" type="presOf" srcId="{2C073BBC-5E22-44A7-8CDA-C76E78914D34}" destId="{90644D92-6B56-4221-B3BE-F53323929D29}" srcOrd="0" destOrd="0" presId="urn:microsoft.com/office/officeart/2005/8/layout/chevron2"/>
    <dgm:cxn modelId="{D4DD689F-8BDA-45B1-AAF0-0CF8BC89262C}" srcId="{1069EE90-5EA7-4314-B905-D6D3C71F13C6}" destId="{8B23267B-A7E7-4247-88AE-AD867486306A}" srcOrd="4" destOrd="0" parTransId="{9F03027C-294E-45AF-BBD3-50F707334800}" sibTransId="{9F2AB3D6-828F-4691-B75C-3C2878A0BA1E}"/>
    <dgm:cxn modelId="{01F70497-3BE8-444B-AA2A-61EAC16C79EC}" type="presParOf" srcId="{6D893F0B-A993-461C-BA09-F1BB7996D058}" destId="{55897105-42DF-44A8-98D4-9C2E0D947262}" srcOrd="0" destOrd="0" presId="urn:microsoft.com/office/officeart/2005/8/layout/chevron2"/>
    <dgm:cxn modelId="{73F4D9AE-371B-475C-A253-15F8985ED6F9}" type="presParOf" srcId="{55897105-42DF-44A8-98D4-9C2E0D947262}" destId="{8C963B43-1FF2-4725-9282-29371DEE304C}" srcOrd="0" destOrd="0" presId="urn:microsoft.com/office/officeart/2005/8/layout/chevron2"/>
    <dgm:cxn modelId="{D29B7E93-3B07-49CC-8F02-70076FAF002C}" type="presParOf" srcId="{55897105-42DF-44A8-98D4-9C2E0D947262}" destId="{90644D92-6B56-4221-B3BE-F53323929D29}" srcOrd="1" destOrd="0" presId="urn:microsoft.com/office/officeart/2005/8/layout/chevron2"/>
    <dgm:cxn modelId="{F34CB740-45E6-42E1-9579-2A583F22573D}" type="presParOf" srcId="{6D893F0B-A993-461C-BA09-F1BB7996D058}" destId="{97830CC2-3733-4B92-95D2-82A4EC3DDABB}" srcOrd="1" destOrd="0" presId="urn:microsoft.com/office/officeart/2005/8/layout/chevron2"/>
    <dgm:cxn modelId="{FC7FA313-C8C2-43C2-BF4D-B49F84B0762F}" type="presParOf" srcId="{6D893F0B-A993-461C-BA09-F1BB7996D058}" destId="{D98BA8FB-62CB-4C6B-9A09-11FE8D173A88}" srcOrd="2" destOrd="0" presId="urn:microsoft.com/office/officeart/2005/8/layout/chevron2"/>
    <dgm:cxn modelId="{A76A392B-C534-4C7F-A4FD-B67D728A45AF}" type="presParOf" srcId="{D98BA8FB-62CB-4C6B-9A09-11FE8D173A88}" destId="{C8A58C5E-CF8F-41E6-8431-25349DF306F0}" srcOrd="0" destOrd="0" presId="urn:microsoft.com/office/officeart/2005/8/layout/chevron2"/>
    <dgm:cxn modelId="{FD5672D6-24D3-4894-B573-309B24C1BDA0}" type="presParOf" srcId="{D98BA8FB-62CB-4C6B-9A09-11FE8D173A88}" destId="{B03FCC71-A36C-4225-B9EE-2A4D8B81EEE2}" srcOrd="1" destOrd="0" presId="urn:microsoft.com/office/officeart/2005/8/layout/chevron2"/>
    <dgm:cxn modelId="{81B18DC5-6068-4AEE-BCD1-FF50A5CFA7D6}" type="presParOf" srcId="{6D893F0B-A993-461C-BA09-F1BB7996D058}" destId="{3009E287-3681-400B-8D9B-BA658EC0E905}" srcOrd="3" destOrd="0" presId="urn:microsoft.com/office/officeart/2005/8/layout/chevron2"/>
    <dgm:cxn modelId="{201739A9-205D-42F1-9293-ECA1BEA12B37}" type="presParOf" srcId="{6D893F0B-A993-461C-BA09-F1BB7996D058}" destId="{9705DE8A-A418-4F3B-B411-B875EA95620C}" srcOrd="4" destOrd="0" presId="urn:microsoft.com/office/officeart/2005/8/layout/chevron2"/>
    <dgm:cxn modelId="{5A5C3469-3B4E-478D-A44D-C89F9C935664}" type="presParOf" srcId="{9705DE8A-A418-4F3B-B411-B875EA95620C}" destId="{2EFB3719-34EF-4B19-BAAF-C83F466C23C4}" srcOrd="0" destOrd="0" presId="urn:microsoft.com/office/officeart/2005/8/layout/chevron2"/>
    <dgm:cxn modelId="{9751D83E-858A-4347-9E1C-0E6E414D904A}" type="presParOf" srcId="{9705DE8A-A418-4F3B-B411-B875EA95620C}" destId="{600779CF-E17A-4718-849E-E4BD39D0AB49}" srcOrd="1" destOrd="0" presId="urn:microsoft.com/office/officeart/2005/8/layout/chevron2"/>
    <dgm:cxn modelId="{28E76EE7-4FD2-4147-9202-DB3B3082EA93}" type="presParOf" srcId="{6D893F0B-A993-461C-BA09-F1BB7996D058}" destId="{2AFF5F1C-473A-40E6-A1B7-9AB41D24212C}" srcOrd="5" destOrd="0" presId="urn:microsoft.com/office/officeart/2005/8/layout/chevron2"/>
    <dgm:cxn modelId="{30E81B7B-1D07-451D-98C7-5DD442DA41FC}" type="presParOf" srcId="{6D893F0B-A993-461C-BA09-F1BB7996D058}" destId="{301120D3-3550-4EC9-BC4F-B6EC68AE9BA5}" srcOrd="6" destOrd="0" presId="urn:microsoft.com/office/officeart/2005/8/layout/chevron2"/>
    <dgm:cxn modelId="{02483EAE-CFBF-4814-86AD-427AC1237E0B}" type="presParOf" srcId="{301120D3-3550-4EC9-BC4F-B6EC68AE9BA5}" destId="{AA83B42D-A265-44AA-BD0B-EFA4B0FA9C2C}" srcOrd="0" destOrd="0" presId="urn:microsoft.com/office/officeart/2005/8/layout/chevron2"/>
    <dgm:cxn modelId="{76F36B0B-963A-4EC2-999B-80E485A2D3A6}" type="presParOf" srcId="{301120D3-3550-4EC9-BC4F-B6EC68AE9BA5}" destId="{C51F7537-B84F-4D32-A220-013452C2E9FD}" srcOrd="1" destOrd="0" presId="urn:microsoft.com/office/officeart/2005/8/layout/chevron2"/>
    <dgm:cxn modelId="{94399545-AA9E-4237-AEB9-21664C329E58}" type="presParOf" srcId="{6D893F0B-A993-461C-BA09-F1BB7996D058}" destId="{CF74E6D4-4087-4AA0-9185-0A33CA20567A}" srcOrd="7" destOrd="0" presId="urn:microsoft.com/office/officeart/2005/8/layout/chevron2"/>
    <dgm:cxn modelId="{C04F5A22-1ED6-4BFA-80B2-C9FD726FE2DE}" type="presParOf" srcId="{6D893F0B-A993-461C-BA09-F1BB7996D058}" destId="{B0B14FF4-EADF-49AB-9488-A74996C64732}" srcOrd="8" destOrd="0" presId="urn:microsoft.com/office/officeart/2005/8/layout/chevron2"/>
    <dgm:cxn modelId="{C3BF498B-BD11-4A01-9FF6-382F1B11EE52}" type="presParOf" srcId="{B0B14FF4-EADF-49AB-9488-A74996C64732}" destId="{BD83EA48-2164-4529-B870-3536BEF46C19}" srcOrd="0" destOrd="0" presId="urn:microsoft.com/office/officeart/2005/8/layout/chevron2"/>
    <dgm:cxn modelId="{6F9BBB70-B039-4B63-97CB-9B2C4BE83775}" type="presParOf" srcId="{B0B14FF4-EADF-49AB-9488-A74996C64732}" destId="{AD331765-6436-4601-B485-071F822436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DB65BE-344A-4B68-8F9D-86D922938688}" type="doc">
      <dgm:prSet loTypeId="urn:microsoft.com/office/officeart/2005/8/layout/radial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9BC900-0094-4C46-8C44-8746581A97B8}">
      <dgm:prSet phldrT="[Текст]"/>
      <dgm:spPr/>
      <dgm:t>
        <a:bodyPr/>
        <a:lstStyle/>
        <a:p>
          <a:r>
            <a:rPr lang="ru-RU" dirty="0" smtClean="0"/>
            <a:t>Условиям реализации</a:t>
          </a:r>
          <a:endParaRPr lang="ru-RU" dirty="0"/>
        </a:p>
      </dgm:t>
    </dgm:pt>
    <dgm:pt modelId="{A960D3B4-2FBE-48D9-BCFA-97FE4F5EADAF}" type="parTrans" cxnId="{EA387317-963F-4E49-A247-E0054C095F12}">
      <dgm:prSet/>
      <dgm:spPr/>
      <dgm:t>
        <a:bodyPr/>
        <a:lstStyle/>
        <a:p>
          <a:endParaRPr lang="ru-RU"/>
        </a:p>
      </dgm:t>
    </dgm:pt>
    <dgm:pt modelId="{314FFB9B-37E5-4C77-9893-8CF65411E154}" type="sibTrans" cxnId="{EA387317-963F-4E49-A247-E0054C095F12}">
      <dgm:prSet/>
      <dgm:spPr/>
      <dgm:t>
        <a:bodyPr/>
        <a:lstStyle/>
        <a:p>
          <a:endParaRPr lang="ru-RU"/>
        </a:p>
      </dgm:t>
    </dgm:pt>
    <dgm:pt modelId="{3591C45D-A04B-48BB-A530-E61A3AA84CF1}">
      <dgm:prSet phldrT="[Текст]" custT="1"/>
      <dgm:spPr/>
      <dgm:t>
        <a:bodyPr/>
        <a:lstStyle/>
        <a:p>
          <a:r>
            <a:rPr lang="ru-RU" sz="1600" dirty="0" smtClean="0"/>
            <a:t>К программе</a:t>
          </a:r>
          <a:endParaRPr lang="ru-RU" sz="1600" dirty="0"/>
        </a:p>
      </dgm:t>
    </dgm:pt>
    <dgm:pt modelId="{5CBC460E-13E1-4973-813D-9562C7047A56}" type="parTrans" cxnId="{E32B65FF-CC39-4191-907B-A533B36593DD}">
      <dgm:prSet/>
      <dgm:spPr/>
      <dgm:t>
        <a:bodyPr/>
        <a:lstStyle/>
        <a:p>
          <a:endParaRPr lang="ru-RU"/>
        </a:p>
      </dgm:t>
    </dgm:pt>
    <dgm:pt modelId="{D2087469-2F72-4C5E-9926-433D263E86F1}" type="sibTrans" cxnId="{E32B65FF-CC39-4191-907B-A533B36593DD}">
      <dgm:prSet/>
      <dgm:spPr/>
      <dgm:t>
        <a:bodyPr/>
        <a:lstStyle/>
        <a:p>
          <a:endParaRPr lang="ru-RU"/>
        </a:p>
      </dgm:t>
    </dgm:pt>
    <dgm:pt modelId="{9268C247-08FC-4FDA-8C19-96B9A9AC76C6}">
      <dgm:prSet phldrT="[Текст]"/>
      <dgm:spPr/>
      <dgm:t>
        <a:bodyPr/>
        <a:lstStyle/>
        <a:p>
          <a:r>
            <a:rPr lang="ru-RU" dirty="0" smtClean="0"/>
            <a:t>Результатам освоения</a:t>
          </a:r>
          <a:endParaRPr lang="ru-RU" dirty="0"/>
        </a:p>
      </dgm:t>
    </dgm:pt>
    <dgm:pt modelId="{DD547700-2E84-4805-8498-D56FD1E770DD}" type="parTrans" cxnId="{F31F4D64-16E8-433A-8263-2F78277BA48E}">
      <dgm:prSet/>
      <dgm:spPr/>
      <dgm:t>
        <a:bodyPr/>
        <a:lstStyle/>
        <a:p>
          <a:endParaRPr lang="ru-RU"/>
        </a:p>
      </dgm:t>
    </dgm:pt>
    <dgm:pt modelId="{D7A66A4E-7A81-4683-93A4-949791109DB4}" type="sibTrans" cxnId="{F31F4D64-16E8-433A-8263-2F78277BA48E}">
      <dgm:prSet/>
      <dgm:spPr/>
      <dgm:t>
        <a:bodyPr/>
        <a:lstStyle/>
        <a:p>
          <a:endParaRPr lang="ru-RU"/>
        </a:p>
      </dgm:t>
    </dgm:pt>
    <dgm:pt modelId="{5117B459-E283-474E-B089-7C4E2484602D}">
      <dgm:prSet phldrT="[Текст]"/>
      <dgm:spPr/>
      <dgm:t>
        <a:bodyPr/>
        <a:lstStyle/>
        <a:p>
          <a:r>
            <a:rPr lang="ru-RU" dirty="0" smtClean="0"/>
            <a:t>Её структуре и объему</a:t>
          </a:r>
          <a:endParaRPr lang="ru-RU" dirty="0"/>
        </a:p>
      </dgm:t>
    </dgm:pt>
    <dgm:pt modelId="{65DB7105-1084-4C8A-B799-28C68F439FBD}" type="parTrans" cxnId="{1BDF689E-9198-4D79-91D8-87C0D85B76A9}">
      <dgm:prSet/>
      <dgm:spPr/>
      <dgm:t>
        <a:bodyPr/>
        <a:lstStyle/>
        <a:p>
          <a:endParaRPr lang="ru-RU"/>
        </a:p>
      </dgm:t>
    </dgm:pt>
    <dgm:pt modelId="{7A9E63B5-8C72-44F9-9F52-BCACB9DED89D}" type="sibTrans" cxnId="{1BDF689E-9198-4D79-91D8-87C0D85B76A9}">
      <dgm:prSet/>
      <dgm:spPr/>
      <dgm:t>
        <a:bodyPr/>
        <a:lstStyle/>
        <a:p>
          <a:endParaRPr lang="ru-RU"/>
        </a:p>
      </dgm:t>
    </dgm:pt>
    <dgm:pt modelId="{FC0B0C1E-A61D-409E-9580-9894A31B2A03}" type="pres">
      <dgm:prSet presAssocID="{03DB65BE-344A-4B68-8F9D-86D92293868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4F1E6-E9D9-469E-AF43-26E5B3B585D9}" type="pres">
      <dgm:prSet presAssocID="{AB9BC900-0094-4C46-8C44-8746581A97B8}" presName="centerShape" presStyleLbl="node0" presStyleIdx="0" presStyleCnt="1"/>
      <dgm:spPr/>
      <dgm:t>
        <a:bodyPr/>
        <a:lstStyle/>
        <a:p>
          <a:endParaRPr lang="ru-RU"/>
        </a:p>
      </dgm:t>
    </dgm:pt>
    <dgm:pt modelId="{2616DF3D-75F1-4344-9AB6-E89F4A387688}" type="pres">
      <dgm:prSet presAssocID="{5CBC460E-13E1-4973-813D-9562C7047A56}" presName="Name9" presStyleLbl="parChTrans1D2" presStyleIdx="0" presStyleCnt="3"/>
      <dgm:spPr/>
      <dgm:t>
        <a:bodyPr/>
        <a:lstStyle/>
        <a:p>
          <a:endParaRPr lang="ru-RU"/>
        </a:p>
      </dgm:t>
    </dgm:pt>
    <dgm:pt modelId="{9E708B36-811D-4792-BEB6-4F2D9ABE6826}" type="pres">
      <dgm:prSet presAssocID="{5CBC460E-13E1-4973-813D-9562C7047A56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774FD1A-C23B-4C5C-9EF9-A965E0B606E2}" type="pres">
      <dgm:prSet presAssocID="{3591C45D-A04B-48BB-A530-E61A3AA84CF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82F59-B783-432A-861C-E3DFD3DD6127}" type="pres">
      <dgm:prSet presAssocID="{DD547700-2E84-4805-8498-D56FD1E770DD}" presName="Name9" presStyleLbl="parChTrans1D2" presStyleIdx="1" presStyleCnt="3"/>
      <dgm:spPr/>
      <dgm:t>
        <a:bodyPr/>
        <a:lstStyle/>
        <a:p>
          <a:endParaRPr lang="ru-RU"/>
        </a:p>
      </dgm:t>
    </dgm:pt>
    <dgm:pt modelId="{92FE75D8-0BD6-4E04-B40E-16568F22D7EF}" type="pres">
      <dgm:prSet presAssocID="{DD547700-2E84-4805-8498-D56FD1E770D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E489D2A-A4FA-408B-97FC-1ECEFD2F6747}" type="pres">
      <dgm:prSet presAssocID="{9268C247-08FC-4FDA-8C19-96B9A9AC76C6}" presName="node" presStyleLbl="node1" presStyleIdx="1" presStyleCnt="3" custRadScaleRad="129082" custRadScaleInc="-49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33DD2-7ECF-41A5-B5B5-84C8B6233652}" type="pres">
      <dgm:prSet presAssocID="{65DB7105-1084-4C8A-B799-28C68F439FBD}" presName="Name9" presStyleLbl="parChTrans1D2" presStyleIdx="2" presStyleCnt="3"/>
      <dgm:spPr/>
      <dgm:t>
        <a:bodyPr/>
        <a:lstStyle/>
        <a:p>
          <a:endParaRPr lang="ru-RU"/>
        </a:p>
      </dgm:t>
    </dgm:pt>
    <dgm:pt modelId="{DA64BE0C-0815-4B7D-9203-4965F3821670}" type="pres">
      <dgm:prSet presAssocID="{65DB7105-1084-4C8A-B799-28C68F439FB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6EC9089-95EA-4095-B8C8-6D1B7167169F}" type="pres">
      <dgm:prSet presAssocID="{5117B459-E283-474E-B089-7C4E2484602D}" presName="node" presStyleLbl="node1" presStyleIdx="2" presStyleCnt="3" custRadScaleRad="128447" custRadScaleInc="49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2B65FF-CC39-4191-907B-A533B36593DD}" srcId="{AB9BC900-0094-4C46-8C44-8746581A97B8}" destId="{3591C45D-A04B-48BB-A530-E61A3AA84CF1}" srcOrd="0" destOrd="0" parTransId="{5CBC460E-13E1-4973-813D-9562C7047A56}" sibTransId="{D2087469-2F72-4C5E-9926-433D263E86F1}"/>
    <dgm:cxn modelId="{99B88E81-2CD4-46BE-8790-80845BF9375D}" type="presOf" srcId="{9268C247-08FC-4FDA-8C19-96B9A9AC76C6}" destId="{1E489D2A-A4FA-408B-97FC-1ECEFD2F6747}" srcOrd="0" destOrd="0" presId="urn:microsoft.com/office/officeart/2005/8/layout/radial1"/>
    <dgm:cxn modelId="{58B3A56A-C74F-43E2-B0D3-FC6DE2FFFDEB}" type="presOf" srcId="{5117B459-E283-474E-B089-7C4E2484602D}" destId="{56EC9089-95EA-4095-B8C8-6D1B7167169F}" srcOrd="0" destOrd="0" presId="urn:microsoft.com/office/officeart/2005/8/layout/radial1"/>
    <dgm:cxn modelId="{5930E606-9C46-49C2-87C1-591F50D0AE8B}" type="presOf" srcId="{03DB65BE-344A-4B68-8F9D-86D922938688}" destId="{FC0B0C1E-A61D-409E-9580-9894A31B2A03}" srcOrd="0" destOrd="0" presId="urn:microsoft.com/office/officeart/2005/8/layout/radial1"/>
    <dgm:cxn modelId="{A0F2EDF2-8D1C-46A4-930F-B149D6BA2609}" type="presOf" srcId="{65DB7105-1084-4C8A-B799-28C68F439FBD}" destId="{59233DD2-7ECF-41A5-B5B5-84C8B6233652}" srcOrd="0" destOrd="0" presId="urn:microsoft.com/office/officeart/2005/8/layout/radial1"/>
    <dgm:cxn modelId="{6419F04F-84A9-4B6E-B559-DE26C2330997}" type="presOf" srcId="{3591C45D-A04B-48BB-A530-E61A3AA84CF1}" destId="{9774FD1A-C23B-4C5C-9EF9-A965E0B606E2}" srcOrd="0" destOrd="0" presId="urn:microsoft.com/office/officeart/2005/8/layout/radial1"/>
    <dgm:cxn modelId="{F31F4D64-16E8-433A-8263-2F78277BA48E}" srcId="{AB9BC900-0094-4C46-8C44-8746581A97B8}" destId="{9268C247-08FC-4FDA-8C19-96B9A9AC76C6}" srcOrd="1" destOrd="0" parTransId="{DD547700-2E84-4805-8498-D56FD1E770DD}" sibTransId="{D7A66A4E-7A81-4683-93A4-949791109DB4}"/>
    <dgm:cxn modelId="{2FCC2B34-EC1A-4D3C-B975-AFB58A60B35C}" type="presOf" srcId="{DD547700-2E84-4805-8498-D56FD1E770DD}" destId="{92FE75D8-0BD6-4E04-B40E-16568F22D7EF}" srcOrd="1" destOrd="0" presId="urn:microsoft.com/office/officeart/2005/8/layout/radial1"/>
    <dgm:cxn modelId="{C49E0B78-55F7-4D02-A30F-D821A9DBF4FE}" type="presOf" srcId="{5CBC460E-13E1-4973-813D-9562C7047A56}" destId="{2616DF3D-75F1-4344-9AB6-E89F4A387688}" srcOrd="0" destOrd="0" presId="urn:microsoft.com/office/officeart/2005/8/layout/radial1"/>
    <dgm:cxn modelId="{1BDF689E-9198-4D79-91D8-87C0D85B76A9}" srcId="{AB9BC900-0094-4C46-8C44-8746581A97B8}" destId="{5117B459-E283-474E-B089-7C4E2484602D}" srcOrd="2" destOrd="0" parTransId="{65DB7105-1084-4C8A-B799-28C68F439FBD}" sibTransId="{7A9E63B5-8C72-44F9-9F52-BCACB9DED89D}"/>
    <dgm:cxn modelId="{87D4B53C-CC1D-4C3B-B22E-81E074D5BDC3}" type="presOf" srcId="{65DB7105-1084-4C8A-B799-28C68F439FBD}" destId="{DA64BE0C-0815-4B7D-9203-4965F3821670}" srcOrd="1" destOrd="0" presId="urn:microsoft.com/office/officeart/2005/8/layout/radial1"/>
    <dgm:cxn modelId="{7EDDC7CD-E81A-4BD2-8084-D7179F13402A}" type="presOf" srcId="{5CBC460E-13E1-4973-813D-9562C7047A56}" destId="{9E708B36-811D-4792-BEB6-4F2D9ABE6826}" srcOrd="1" destOrd="0" presId="urn:microsoft.com/office/officeart/2005/8/layout/radial1"/>
    <dgm:cxn modelId="{1EA4BC52-5638-4272-A0CB-D893EEE7CF14}" type="presOf" srcId="{DD547700-2E84-4805-8498-D56FD1E770DD}" destId="{DAB82F59-B783-432A-861C-E3DFD3DD6127}" srcOrd="0" destOrd="0" presId="urn:microsoft.com/office/officeart/2005/8/layout/radial1"/>
    <dgm:cxn modelId="{7E248ABB-FD12-493A-9AB1-D626D785F062}" type="presOf" srcId="{AB9BC900-0094-4C46-8C44-8746581A97B8}" destId="{C4C4F1E6-E9D9-469E-AF43-26E5B3B585D9}" srcOrd="0" destOrd="0" presId="urn:microsoft.com/office/officeart/2005/8/layout/radial1"/>
    <dgm:cxn modelId="{EA387317-963F-4E49-A247-E0054C095F12}" srcId="{03DB65BE-344A-4B68-8F9D-86D922938688}" destId="{AB9BC900-0094-4C46-8C44-8746581A97B8}" srcOrd="0" destOrd="0" parTransId="{A960D3B4-2FBE-48D9-BCFA-97FE4F5EADAF}" sibTransId="{314FFB9B-37E5-4C77-9893-8CF65411E154}"/>
    <dgm:cxn modelId="{0278F1F2-2EEC-417E-9F83-D301AE720213}" type="presParOf" srcId="{FC0B0C1E-A61D-409E-9580-9894A31B2A03}" destId="{C4C4F1E6-E9D9-469E-AF43-26E5B3B585D9}" srcOrd="0" destOrd="0" presId="urn:microsoft.com/office/officeart/2005/8/layout/radial1"/>
    <dgm:cxn modelId="{52F44796-A5E3-4CD7-BF8F-2BA40266C66D}" type="presParOf" srcId="{FC0B0C1E-A61D-409E-9580-9894A31B2A03}" destId="{2616DF3D-75F1-4344-9AB6-E89F4A387688}" srcOrd="1" destOrd="0" presId="urn:microsoft.com/office/officeart/2005/8/layout/radial1"/>
    <dgm:cxn modelId="{B42F8258-3DB5-4A9C-B9C0-BAF5BBB4EC63}" type="presParOf" srcId="{2616DF3D-75F1-4344-9AB6-E89F4A387688}" destId="{9E708B36-811D-4792-BEB6-4F2D9ABE6826}" srcOrd="0" destOrd="0" presId="urn:microsoft.com/office/officeart/2005/8/layout/radial1"/>
    <dgm:cxn modelId="{FE9CD036-EC43-4D4A-9EE5-AF2B0F3C8D90}" type="presParOf" srcId="{FC0B0C1E-A61D-409E-9580-9894A31B2A03}" destId="{9774FD1A-C23B-4C5C-9EF9-A965E0B606E2}" srcOrd="2" destOrd="0" presId="urn:microsoft.com/office/officeart/2005/8/layout/radial1"/>
    <dgm:cxn modelId="{29E73A55-DF9C-4105-AE60-15716311DFA0}" type="presParOf" srcId="{FC0B0C1E-A61D-409E-9580-9894A31B2A03}" destId="{DAB82F59-B783-432A-861C-E3DFD3DD6127}" srcOrd="3" destOrd="0" presId="urn:microsoft.com/office/officeart/2005/8/layout/radial1"/>
    <dgm:cxn modelId="{3625F085-8055-4018-8AEE-0E9C297F196A}" type="presParOf" srcId="{DAB82F59-B783-432A-861C-E3DFD3DD6127}" destId="{92FE75D8-0BD6-4E04-B40E-16568F22D7EF}" srcOrd="0" destOrd="0" presId="urn:microsoft.com/office/officeart/2005/8/layout/radial1"/>
    <dgm:cxn modelId="{D83F962E-82F0-4773-8F10-B53A36E30719}" type="presParOf" srcId="{FC0B0C1E-A61D-409E-9580-9894A31B2A03}" destId="{1E489D2A-A4FA-408B-97FC-1ECEFD2F6747}" srcOrd="4" destOrd="0" presId="urn:microsoft.com/office/officeart/2005/8/layout/radial1"/>
    <dgm:cxn modelId="{441A2593-3242-4DFE-AB82-6CD4E8293957}" type="presParOf" srcId="{FC0B0C1E-A61D-409E-9580-9894A31B2A03}" destId="{59233DD2-7ECF-41A5-B5B5-84C8B6233652}" srcOrd="5" destOrd="0" presId="urn:microsoft.com/office/officeart/2005/8/layout/radial1"/>
    <dgm:cxn modelId="{C9382EC7-47EE-47CA-912A-9FA41CDFDD70}" type="presParOf" srcId="{59233DD2-7ECF-41A5-B5B5-84C8B6233652}" destId="{DA64BE0C-0815-4B7D-9203-4965F3821670}" srcOrd="0" destOrd="0" presId="urn:microsoft.com/office/officeart/2005/8/layout/radial1"/>
    <dgm:cxn modelId="{B6120312-33F2-4399-AFE3-06DF63FFEF94}" type="presParOf" srcId="{FC0B0C1E-A61D-409E-9580-9894A31B2A03}" destId="{56EC9089-95EA-4095-B8C8-6D1B7167169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69EE90-5EA7-4314-B905-D6D3C71F13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86F83-884F-4442-96AC-529C17195888}">
      <dgm:prSet phldrT="[Текст]" custT="1"/>
      <dgm:spPr/>
      <dgm:t>
        <a:bodyPr/>
        <a:lstStyle/>
        <a:p>
          <a:r>
            <a:rPr lang="ru-RU" sz="9600" smtClean="0">
              <a:solidFill>
                <a:srgbClr val="002060"/>
              </a:solidFill>
            </a:rPr>
            <a:t>*</a:t>
          </a:r>
          <a:endParaRPr lang="ru-RU" sz="9600" dirty="0">
            <a:solidFill>
              <a:srgbClr val="002060"/>
            </a:solidFill>
          </a:endParaRPr>
        </a:p>
      </dgm:t>
    </dgm:pt>
    <dgm:pt modelId="{C866CC2A-8052-42F3-93EA-99B346890877}" type="parTrans" cxnId="{D64BD99E-8D87-470F-8EE2-8BF5D8BD21BC}">
      <dgm:prSet/>
      <dgm:spPr/>
      <dgm:t>
        <a:bodyPr/>
        <a:lstStyle/>
        <a:p>
          <a:endParaRPr lang="ru-RU"/>
        </a:p>
      </dgm:t>
    </dgm:pt>
    <dgm:pt modelId="{6B5480C1-8123-499B-9884-E42D299D09CC}" type="sibTrans" cxnId="{D64BD99E-8D87-470F-8EE2-8BF5D8BD21BC}">
      <dgm:prSet/>
      <dgm:spPr/>
      <dgm:t>
        <a:bodyPr/>
        <a:lstStyle/>
        <a:p>
          <a:endParaRPr lang="ru-RU"/>
        </a:p>
      </dgm:t>
    </dgm:pt>
    <dgm:pt modelId="{2C073BBC-5E22-44A7-8CDA-C76E78914D34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Социально-коммуникативное</a:t>
          </a:r>
          <a:endParaRPr lang="ru-RU" sz="2400" dirty="0">
            <a:solidFill>
              <a:srgbClr val="002060"/>
            </a:solidFill>
          </a:endParaRPr>
        </a:p>
      </dgm:t>
    </dgm:pt>
    <dgm:pt modelId="{964B0CC0-EAC5-471C-B570-546D1646C649}" type="parTrans" cxnId="{62E881A0-4214-43E7-A8F7-C2F5ECEC42F7}">
      <dgm:prSet/>
      <dgm:spPr/>
      <dgm:t>
        <a:bodyPr/>
        <a:lstStyle/>
        <a:p>
          <a:endParaRPr lang="ru-RU"/>
        </a:p>
      </dgm:t>
    </dgm:pt>
    <dgm:pt modelId="{B9280EC6-3A33-49FC-9EF2-10EF14941FE7}" type="sibTrans" cxnId="{62E881A0-4214-43E7-A8F7-C2F5ECEC42F7}">
      <dgm:prSet/>
      <dgm:spPr/>
      <dgm:t>
        <a:bodyPr/>
        <a:lstStyle/>
        <a:p>
          <a:endParaRPr lang="ru-RU"/>
        </a:p>
      </dgm:t>
    </dgm:pt>
    <dgm:pt modelId="{DF93953E-0E7A-4597-80C6-91AC7F27E75B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356BC9D3-6787-4BB4-8196-FADB7A019697}" type="parTrans" cxnId="{B38CD1F4-E537-4D75-828F-3F168DC1EF84}">
      <dgm:prSet/>
      <dgm:spPr/>
      <dgm:t>
        <a:bodyPr/>
        <a:lstStyle/>
        <a:p>
          <a:endParaRPr lang="ru-RU"/>
        </a:p>
      </dgm:t>
    </dgm:pt>
    <dgm:pt modelId="{8109F590-9CB0-4A90-9C77-633137CB1227}" type="sibTrans" cxnId="{B38CD1F4-E537-4D75-828F-3F168DC1EF84}">
      <dgm:prSet/>
      <dgm:spPr/>
      <dgm:t>
        <a:bodyPr/>
        <a:lstStyle/>
        <a:p>
          <a:endParaRPr lang="ru-RU"/>
        </a:p>
      </dgm:t>
    </dgm:pt>
    <dgm:pt modelId="{618CB3AA-198B-477D-9792-92D0F01FBFFA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Познавательное развитие</a:t>
          </a:r>
          <a:endParaRPr lang="ru-RU" sz="2400" dirty="0">
            <a:solidFill>
              <a:srgbClr val="002060"/>
            </a:solidFill>
          </a:endParaRPr>
        </a:p>
      </dgm:t>
    </dgm:pt>
    <dgm:pt modelId="{567AED64-F365-4507-92CB-F914D51AC55A}" type="parTrans" cxnId="{C1BBF6CC-39BE-4C6F-BFC0-2184ACE7E12B}">
      <dgm:prSet/>
      <dgm:spPr/>
      <dgm:t>
        <a:bodyPr/>
        <a:lstStyle/>
        <a:p>
          <a:endParaRPr lang="ru-RU"/>
        </a:p>
      </dgm:t>
    </dgm:pt>
    <dgm:pt modelId="{7C379216-C441-4EFF-92B6-6F7263439831}" type="sibTrans" cxnId="{C1BBF6CC-39BE-4C6F-BFC0-2184ACE7E12B}">
      <dgm:prSet/>
      <dgm:spPr/>
      <dgm:t>
        <a:bodyPr/>
        <a:lstStyle/>
        <a:p>
          <a:endParaRPr lang="ru-RU"/>
        </a:p>
      </dgm:t>
    </dgm:pt>
    <dgm:pt modelId="{AAC0558A-6A2D-40B4-B6F0-03765F46042F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A0D59CE8-F18F-4221-B857-09A3117AA7F6}" type="parTrans" cxnId="{A39BA217-23BD-4E6F-A3CC-E3810A889A86}">
      <dgm:prSet/>
      <dgm:spPr/>
      <dgm:t>
        <a:bodyPr/>
        <a:lstStyle/>
        <a:p>
          <a:endParaRPr lang="ru-RU"/>
        </a:p>
      </dgm:t>
    </dgm:pt>
    <dgm:pt modelId="{AC7B2F96-8C35-4506-8CDE-F946248645CE}" type="sibTrans" cxnId="{A39BA217-23BD-4E6F-A3CC-E3810A889A86}">
      <dgm:prSet/>
      <dgm:spPr/>
      <dgm:t>
        <a:bodyPr/>
        <a:lstStyle/>
        <a:p>
          <a:endParaRPr lang="ru-RU"/>
        </a:p>
      </dgm:t>
    </dgm:pt>
    <dgm:pt modelId="{4021BBBE-44E1-40EA-B66C-02B3BE353F8F}">
      <dgm:prSet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Речевое развитие</a:t>
          </a:r>
          <a:endParaRPr lang="ru-RU" sz="2400" dirty="0">
            <a:solidFill>
              <a:srgbClr val="002060"/>
            </a:solidFill>
          </a:endParaRPr>
        </a:p>
      </dgm:t>
    </dgm:pt>
    <dgm:pt modelId="{0EC1F227-A71D-47D1-B641-F6BCE6107C95}" type="parTrans" cxnId="{4D5B9E3D-0FE1-4039-A7A3-3FC6AA981B17}">
      <dgm:prSet/>
      <dgm:spPr/>
      <dgm:t>
        <a:bodyPr/>
        <a:lstStyle/>
        <a:p>
          <a:endParaRPr lang="ru-RU"/>
        </a:p>
      </dgm:t>
    </dgm:pt>
    <dgm:pt modelId="{A1DCE4D7-ABC7-4FEF-A9F5-24C8D0C7D2CA}" type="sibTrans" cxnId="{4D5B9E3D-0FE1-4039-A7A3-3FC6AA981B17}">
      <dgm:prSet/>
      <dgm:spPr/>
      <dgm:t>
        <a:bodyPr/>
        <a:lstStyle/>
        <a:p>
          <a:endParaRPr lang="ru-RU"/>
        </a:p>
      </dgm:t>
    </dgm:pt>
    <dgm:pt modelId="{8B23267B-A7E7-4247-88AE-AD867486306A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9F03027C-294E-45AF-BBD3-50F707334800}" type="parTrans" cxnId="{D4DD689F-8BDA-45B1-AAF0-0CF8BC89262C}">
      <dgm:prSet/>
      <dgm:spPr/>
      <dgm:t>
        <a:bodyPr/>
        <a:lstStyle/>
        <a:p>
          <a:endParaRPr lang="ru-RU"/>
        </a:p>
      </dgm:t>
    </dgm:pt>
    <dgm:pt modelId="{9F2AB3D6-828F-4691-B75C-3C2878A0BA1E}" type="sibTrans" cxnId="{D4DD689F-8BDA-45B1-AAF0-0CF8BC89262C}">
      <dgm:prSet/>
      <dgm:spPr/>
      <dgm:t>
        <a:bodyPr/>
        <a:lstStyle/>
        <a:p>
          <a:endParaRPr lang="ru-RU"/>
        </a:p>
      </dgm:t>
    </dgm:pt>
    <dgm:pt modelId="{A228A684-3C75-4F38-83D1-8A8C92D0409A}">
      <dgm:prSet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Художественно-эстетическое развитие</a:t>
          </a:r>
          <a:endParaRPr lang="ru-RU" sz="2400" dirty="0">
            <a:solidFill>
              <a:srgbClr val="002060"/>
            </a:solidFill>
          </a:endParaRPr>
        </a:p>
      </dgm:t>
    </dgm:pt>
    <dgm:pt modelId="{322F2152-21EF-4EA5-926C-01822AC8011B}" type="parTrans" cxnId="{F44B40F2-536F-4D37-8C1A-8B7888348EE1}">
      <dgm:prSet/>
      <dgm:spPr/>
      <dgm:t>
        <a:bodyPr/>
        <a:lstStyle/>
        <a:p>
          <a:endParaRPr lang="ru-RU"/>
        </a:p>
      </dgm:t>
    </dgm:pt>
    <dgm:pt modelId="{6224D5D7-2EB7-47F7-BA4E-6B6123E0DD70}" type="sibTrans" cxnId="{F44B40F2-536F-4D37-8C1A-8B7888348EE1}">
      <dgm:prSet/>
      <dgm:spPr/>
      <dgm:t>
        <a:bodyPr/>
        <a:lstStyle/>
        <a:p>
          <a:endParaRPr lang="ru-RU"/>
        </a:p>
      </dgm:t>
    </dgm:pt>
    <dgm:pt modelId="{B24A2A0E-ED90-4B95-BD46-827B8FBC04F2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E4D06384-DCA1-4C41-88FF-875A69B32988}" type="parTrans" cxnId="{5F93FB75-ECD0-4E5C-9BEB-F05B3C07C626}">
      <dgm:prSet/>
      <dgm:spPr/>
      <dgm:t>
        <a:bodyPr/>
        <a:lstStyle/>
        <a:p>
          <a:endParaRPr lang="ru-RU"/>
        </a:p>
      </dgm:t>
    </dgm:pt>
    <dgm:pt modelId="{A71EA158-798A-497F-A08E-46AC400BA383}" type="sibTrans" cxnId="{5F93FB75-ECD0-4E5C-9BEB-F05B3C07C626}">
      <dgm:prSet/>
      <dgm:spPr/>
      <dgm:t>
        <a:bodyPr/>
        <a:lstStyle/>
        <a:p>
          <a:endParaRPr lang="ru-RU"/>
        </a:p>
      </dgm:t>
    </dgm:pt>
    <dgm:pt modelId="{3746B0FF-256C-4C6E-900C-5168B5D29842}">
      <dgm:prSet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Физическое развитие</a:t>
          </a:r>
          <a:endParaRPr lang="ru-RU" sz="2400" dirty="0">
            <a:solidFill>
              <a:srgbClr val="002060"/>
            </a:solidFill>
          </a:endParaRPr>
        </a:p>
      </dgm:t>
    </dgm:pt>
    <dgm:pt modelId="{914CC4E9-0B79-46BF-89EA-06B7747AAA77}" type="parTrans" cxnId="{3A472DAC-A356-4A35-854B-EAEFE0E6C6E6}">
      <dgm:prSet/>
      <dgm:spPr/>
      <dgm:t>
        <a:bodyPr/>
        <a:lstStyle/>
        <a:p>
          <a:endParaRPr lang="ru-RU"/>
        </a:p>
      </dgm:t>
    </dgm:pt>
    <dgm:pt modelId="{324C9160-7FB8-4CC8-966E-38AD038CB9F6}" type="sibTrans" cxnId="{3A472DAC-A356-4A35-854B-EAEFE0E6C6E6}">
      <dgm:prSet/>
      <dgm:spPr/>
      <dgm:t>
        <a:bodyPr/>
        <a:lstStyle/>
        <a:p>
          <a:endParaRPr lang="ru-RU"/>
        </a:p>
      </dgm:t>
    </dgm:pt>
    <dgm:pt modelId="{6D893F0B-A993-461C-BA09-F1BB7996D058}" type="pres">
      <dgm:prSet presAssocID="{1069EE90-5EA7-4314-B905-D6D3C71F1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97105-42DF-44A8-98D4-9C2E0D947262}" type="pres">
      <dgm:prSet presAssocID="{A7D86F83-884F-4442-96AC-529C17195888}" presName="composite" presStyleCnt="0"/>
      <dgm:spPr/>
    </dgm:pt>
    <dgm:pt modelId="{8C963B43-1FF2-4725-9282-29371DEE304C}" type="pres">
      <dgm:prSet presAssocID="{A7D86F83-884F-4442-96AC-529C1719588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44D92-6B56-4221-B3BE-F53323929D29}" type="pres">
      <dgm:prSet presAssocID="{A7D86F83-884F-4442-96AC-529C1719588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30CC2-3733-4B92-95D2-82A4EC3DDABB}" type="pres">
      <dgm:prSet presAssocID="{6B5480C1-8123-499B-9884-E42D299D09CC}" presName="sp" presStyleCnt="0"/>
      <dgm:spPr/>
    </dgm:pt>
    <dgm:pt modelId="{D98BA8FB-62CB-4C6B-9A09-11FE8D173A88}" type="pres">
      <dgm:prSet presAssocID="{DF93953E-0E7A-4597-80C6-91AC7F27E75B}" presName="composite" presStyleCnt="0"/>
      <dgm:spPr/>
    </dgm:pt>
    <dgm:pt modelId="{C8A58C5E-CF8F-41E6-8431-25349DF306F0}" type="pres">
      <dgm:prSet presAssocID="{DF93953E-0E7A-4597-80C6-91AC7F27E75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CC71-A36C-4225-B9EE-2A4D8B81EEE2}" type="pres">
      <dgm:prSet presAssocID="{DF93953E-0E7A-4597-80C6-91AC7F27E75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E287-3681-400B-8D9B-BA658EC0E905}" type="pres">
      <dgm:prSet presAssocID="{8109F590-9CB0-4A90-9C77-633137CB1227}" presName="sp" presStyleCnt="0"/>
      <dgm:spPr/>
    </dgm:pt>
    <dgm:pt modelId="{9705DE8A-A418-4F3B-B411-B875EA95620C}" type="pres">
      <dgm:prSet presAssocID="{AAC0558A-6A2D-40B4-B6F0-03765F46042F}" presName="composite" presStyleCnt="0"/>
      <dgm:spPr/>
    </dgm:pt>
    <dgm:pt modelId="{2EFB3719-34EF-4B19-BAAF-C83F466C23C4}" type="pres">
      <dgm:prSet presAssocID="{AAC0558A-6A2D-40B4-B6F0-03765F46042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79CF-E17A-4718-849E-E4BD39D0AB49}" type="pres">
      <dgm:prSet presAssocID="{AAC0558A-6A2D-40B4-B6F0-03765F46042F}" presName="descendantText" presStyleLbl="alignAcc1" presStyleIdx="2" presStyleCnt="5" custLinFactNeighborX="216" custLinFactNeighborY="4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5F1C-473A-40E6-A1B7-9AB41D24212C}" type="pres">
      <dgm:prSet presAssocID="{AC7B2F96-8C35-4506-8CDE-F946248645CE}" presName="sp" presStyleCnt="0"/>
      <dgm:spPr/>
    </dgm:pt>
    <dgm:pt modelId="{B0B14FF4-EADF-49AB-9488-A74996C64732}" type="pres">
      <dgm:prSet presAssocID="{8B23267B-A7E7-4247-88AE-AD867486306A}" presName="composite" presStyleCnt="0"/>
      <dgm:spPr/>
    </dgm:pt>
    <dgm:pt modelId="{BD83EA48-2164-4529-B870-3536BEF46C19}" type="pres">
      <dgm:prSet presAssocID="{8B23267B-A7E7-4247-88AE-AD867486306A}" presName="parentText" presStyleLbl="alignNode1" presStyleIdx="3" presStyleCnt="5" custLinFactNeighborX="-14841" custLinFactNeighborY="1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31765-6436-4601-B485-071F822436CD}" type="pres">
      <dgm:prSet presAssocID="{8B23267B-A7E7-4247-88AE-AD867486306A}" presName="descendantText" presStyleLbl="alignAcc1" presStyleIdx="3" presStyleCnt="5" custLinFactNeighborX="484" custLinFactNeighborY="2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E4976-45F7-4A57-B5DB-782676BB5DFE}" type="pres">
      <dgm:prSet presAssocID="{9F2AB3D6-828F-4691-B75C-3C2878A0BA1E}" presName="sp" presStyleCnt="0"/>
      <dgm:spPr/>
    </dgm:pt>
    <dgm:pt modelId="{44E3BCF6-DA5A-4C12-B351-FFA7EF7E7C1B}" type="pres">
      <dgm:prSet presAssocID="{B24A2A0E-ED90-4B95-BD46-827B8FBC04F2}" presName="composite" presStyleCnt="0"/>
      <dgm:spPr/>
    </dgm:pt>
    <dgm:pt modelId="{955A1A5C-5243-40F3-A189-BEFF0AC76418}" type="pres">
      <dgm:prSet presAssocID="{B24A2A0E-ED90-4B95-BD46-827B8FBC04F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377FF-20AD-4A5C-A5D3-E1EBB35804DD}" type="pres">
      <dgm:prSet presAssocID="{B24A2A0E-ED90-4B95-BD46-827B8FBC04F2}" presName="descendantText" presStyleLbl="alignAcc1" presStyleIdx="4" presStyleCnt="5" custLinFactNeighborX="-312" custLinFactNeighborY="-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DD689F-8BDA-45B1-AAF0-0CF8BC89262C}" srcId="{1069EE90-5EA7-4314-B905-D6D3C71F13C6}" destId="{8B23267B-A7E7-4247-88AE-AD867486306A}" srcOrd="3" destOrd="0" parTransId="{9F03027C-294E-45AF-BBD3-50F707334800}" sibTransId="{9F2AB3D6-828F-4691-B75C-3C2878A0BA1E}"/>
    <dgm:cxn modelId="{B00C708B-C26E-42AE-B181-8E19C48754EE}" type="presOf" srcId="{618CB3AA-198B-477D-9792-92D0F01FBFFA}" destId="{B03FCC71-A36C-4225-B9EE-2A4D8B81EEE2}" srcOrd="0" destOrd="0" presId="urn:microsoft.com/office/officeart/2005/8/layout/chevron2"/>
    <dgm:cxn modelId="{919016AC-682E-43A4-9DCC-F466DCDD4F7D}" type="presOf" srcId="{4021BBBE-44E1-40EA-B66C-02B3BE353F8F}" destId="{600779CF-E17A-4718-849E-E4BD39D0AB49}" srcOrd="0" destOrd="0" presId="urn:microsoft.com/office/officeart/2005/8/layout/chevron2"/>
    <dgm:cxn modelId="{DE8BA933-291C-43F9-A57D-10AA8E5C7F24}" type="presOf" srcId="{2C073BBC-5E22-44A7-8CDA-C76E78914D34}" destId="{90644D92-6B56-4221-B3BE-F53323929D29}" srcOrd="0" destOrd="0" presId="urn:microsoft.com/office/officeart/2005/8/layout/chevron2"/>
    <dgm:cxn modelId="{F44B40F2-536F-4D37-8C1A-8B7888348EE1}" srcId="{8B23267B-A7E7-4247-88AE-AD867486306A}" destId="{A228A684-3C75-4F38-83D1-8A8C92D0409A}" srcOrd="0" destOrd="0" parTransId="{322F2152-21EF-4EA5-926C-01822AC8011B}" sibTransId="{6224D5D7-2EB7-47F7-BA4E-6B6123E0DD70}"/>
    <dgm:cxn modelId="{1BF9AC75-2222-4758-9357-A20279461B9B}" type="presOf" srcId="{DF93953E-0E7A-4597-80C6-91AC7F27E75B}" destId="{C8A58C5E-CF8F-41E6-8431-25349DF306F0}" srcOrd="0" destOrd="0" presId="urn:microsoft.com/office/officeart/2005/8/layout/chevron2"/>
    <dgm:cxn modelId="{5A496A88-06FB-4496-8DBC-5DE6B8B9ED59}" type="presOf" srcId="{8B23267B-A7E7-4247-88AE-AD867486306A}" destId="{BD83EA48-2164-4529-B870-3536BEF46C19}" srcOrd="0" destOrd="0" presId="urn:microsoft.com/office/officeart/2005/8/layout/chevron2"/>
    <dgm:cxn modelId="{C1BBF6CC-39BE-4C6F-BFC0-2184ACE7E12B}" srcId="{DF93953E-0E7A-4597-80C6-91AC7F27E75B}" destId="{618CB3AA-198B-477D-9792-92D0F01FBFFA}" srcOrd="0" destOrd="0" parTransId="{567AED64-F365-4507-92CB-F914D51AC55A}" sibTransId="{7C379216-C441-4EFF-92B6-6F7263439831}"/>
    <dgm:cxn modelId="{D64BD99E-8D87-470F-8EE2-8BF5D8BD21BC}" srcId="{1069EE90-5EA7-4314-B905-D6D3C71F13C6}" destId="{A7D86F83-884F-4442-96AC-529C17195888}" srcOrd="0" destOrd="0" parTransId="{C866CC2A-8052-42F3-93EA-99B346890877}" sibTransId="{6B5480C1-8123-499B-9884-E42D299D09CC}"/>
    <dgm:cxn modelId="{4D5B9E3D-0FE1-4039-A7A3-3FC6AA981B17}" srcId="{AAC0558A-6A2D-40B4-B6F0-03765F46042F}" destId="{4021BBBE-44E1-40EA-B66C-02B3BE353F8F}" srcOrd="0" destOrd="0" parTransId="{0EC1F227-A71D-47D1-B641-F6BCE6107C95}" sibTransId="{A1DCE4D7-ABC7-4FEF-A9F5-24C8D0C7D2CA}"/>
    <dgm:cxn modelId="{4734E861-60F1-4477-856F-D9C6F0CDB2F8}" type="presOf" srcId="{1069EE90-5EA7-4314-B905-D6D3C71F13C6}" destId="{6D893F0B-A993-461C-BA09-F1BB7996D058}" srcOrd="0" destOrd="0" presId="urn:microsoft.com/office/officeart/2005/8/layout/chevron2"/>
    <dgm:cxn modelId="{3A472DAC-A356-4A35-854B-EAEFE0E6C6E6}" srcId="{B24A2A0E-ED90-4B95-BD46-827B8FBC04F2}" destId="{3746B0FF-256C-4C6E-900C-5168B5D29842}" srcOrd="0" destOrd="0" parTransId="{914CC4E9-0B79-46BF-89EA-06B7747AAA77}" sibTransId="{324C9160-7FB8-4CC8-966E-38AD038CB9F6}"/>
    <dgm:cxn modelId="{3F894544-31E0-416C-B218-37D197AAE1EF}" type="presOf" srcId="{B24A2A0E-ED90-4B95-BD46-827B8FBC04F2}" destId="{955A1A5C-5243-40F3-A189-BEFF0AC76418}" srcOrd="0" destOrd="0" presId="urn:microsoft.com/office/officeart/2005/8/layout/chevron2"/>
    <dgm:cxn modelId="{808128F7-49AE-463B-BE5F-61057FD0418B}" type="presOf" srcId="{A7D86F83-884F-4442-96AC-529C17195888}" destId="{8C963B43-1FF2-4725-9282-29371DEE304C}" srcOrd="0" destOrd="0" presId="urn:microsoft.com/office/officeart/2005/8/layout/chevron2"/>
    <dgm:cxn modelId="{A934F28D-50D3-47D6-87DF-4A98932504B7}" type="presOf" srcId="{A228A684-3C75-4F38-83D1-8A8C92D0409A}" destId="{AD331765-6436-4601-B485-071F822436CD}" srcOrd="0" destOrd="0" presId="urn:microsoft.com/office/officeart/2005/8/layout/chevron2"/>
    <dgm:cxn modelId="{5F93FB75-ECD0-4E5C-9BEB-F05B3C07C626}" srcId="{1069EE90-5EA7-4314-B905-D6D3C71F13C6}" destId="{B24A2A0E-ED90-4B95-BD46-827B8FBC04F2}" srcOrd="4" destOrd="0" parTransId="{E4D06384-DCA1-4C41-88FF-875A69B32988}" sibTransId="{A71EA158-798A-497F-A08E-46AC400BA383}"/>
    <dgm:cxn modelId="{DD7E2E89-7489-4656-BDAF-2E632216C2D8}" type="presOf" srcId="{3746B0FF-256C-4C6E-900C-5168B5D29842}" destId="{E67377FF-20AD-4A5C-A5D3-E1EBB35804DD}" srcOrd="0" destOrd="0" presId="urn:microsoft.com/office/officeart/2005/8/layout/chevron2"/>
    <dgm:cxn modelId="{62E881A0-4214-43E7-A8F7-C2F5ECEC42F7}" srcId="{A7D86F83-884F-4442-96AC-529C17195888}" destId="{2C073BBC-5E22-44A7-8CDA-C76E78914D34}" srcOrd="0" destOrd="0" parTransId="{964B0CC0-EAC5-471C-B570-546D1646C649}" sibTransId="{B9280EC6-3A33-49FC-9EF2-10EF14941FE7}"/>
    <dgm:cxn modelId="{468FCE6C-1D44-47E5-B046-09079894BB43}" type="presOf" srcId="{AAC0558A-6A2D-40B4-B6F0-03765F46042F}" destId="{2EFB3719-34EF-4B19-BAAF-C83F466C23C4}" srcOrd="0" destOrd="0" presId="urn:microsoft.com/office/officeart/2005/8/layout/chevron2"/>
    <dgm:cxn modelId="{A39BA217-23BD-4E6F-A3CC-E3810A889A86}" srcId="{1069EE90-5EA7-4314-B905-D6D3C71F13C6}" destId="{AAC0558A-6A2D-40B4-B6F0-03765F46042F}" srcOrd="2" destOrd="0" parTransId="{A0D59CE8-F18F-4221-B857-09A3117AA7F6}" sibTransId="{AC7B2F96-8C35-4506-8CDE-F946248645CE}"/>
    <dgm:cxn modelId="{B38CD1F4-E537-4D75-828F-3F168DC1EF84}" srcId="{1069EE90-5EA7-4314-B905-D6D3C71F13C6}" destId="{DF93953E-0E7A-4597-80C6-91AC7F27E75B}" srcOrd="1" destOrd="0" parTransId="{356BC9D3-6787-4BB4-8196-FADB7A019697}" sibTransId="{8109F590-9CB0-4A90-9C77-633137CB1227}"/>
    <dgm:cxn modelId="{D43FA3E4-A54A-4EC4-B360-2A629357E5A7}" type="presParOf" srcId="{6D893F0B-A993-461C-BA09-F1BB7996D058}" destId="{55897105-42DF-44A8-98D4-9C2E0D947262}" srcOrd="0" destOrd="0" presId="urn:microsoft.com/office/officeart/2005/8/layout/chevron2"/>
    <dgm:cxn modelId="{0303B6D5-7575-4480-98C3-2C9DB48B9EDB}" type="presParOf" srcId="{55897105-42DF-44A8-98D4-9C2E0D947262}" destId="{8C963B43-1FF2-4725-9282-29371DEE304C}" srcOrd="0" destOrd="0" presId="urn:microsoft.com/office/officeart/2005/8/layout/chevron2"/>
    <dgm:cxn modelId="{66885266-FA0E-4EF3-B4E4-8F96717E8099}" type="presParOf" srcId="{55897105-42DF-44A8-98D4-9C2E0D947262}" destId="{90644D92-6B56-4221-B3BE-F53323929D29}" srcOrd="1" destOrd="0" presId="urn:microsoft.com/office/officeart/2005/8/layout/chevron2"/>
    <dgm:cxn modelId="{EEA77ECB-77A6-45DC-A0AF-66044D5E8A5A}" type="presParOf" srcId="{6D893F0B-A993-461C-BA09-F1BB7996D058}" destId="{97830CC2-3733-4B92-95D2-82A4EC3DDABB}" srcOrd="1" destOrd="0" presId="urn:microsoft.com/office/officeart/2005/8/layout/chevron2"/>
    <dgm:cxn modelId="{26373638-7B40-44E8-8788-9B2CD407085E}" type="presParOf" srcId="{6D893F0B-A993-461C-BA09-F1BB7996D058}" destId="{D98BA8FB-62CB-4C6B-9A09-11FE8D173A88}" srcOrd="2" destOrd="0" presId="urn:microsoft.com/office/officeart/2005/8/layout/chevron2"/>
    <dgm:cxn modelId="{F3BD9281-108E-4447-9774-E8701CE6E509}" type="presParOf" srcId="{D98BA8FB-62CB-4C6B-9A09-11FE8D173A88}" destId="{C8A58C5E-CF8F-41E6-8431-25349DF306F0}" srcOrd="0" destOrd="0" presId="urn:microsoft.com/office/officeart/2005/8/layout/chevron2"/>
    <dgm:cxn modelId="{2E52F25F-5C2A-4170-A5BD-91931DBD0366}" type="presParOf" srcId="{D98BA8FB-62CB-4C6B-9A09-11FE8D173A88}" destId="{B03FCC71-A36C-4225-B9EE-2A4D8B81EEE2}" srcOrd="1" destOrd="0" presId="urn:microsoft.com/office/officeart/2005/8/layout/chevron2"/>
    <dgm:cxn modelId="{DC8BE66A-9775-48F5-9581-44B216AB7208}" type="presParOf" srcId="{6D893F0B-A993-461C-BA09-F1BB7996D058}" destId="{3009E287-3681-400B-8D9B-BA658EC0E905}" srcOrd="3" destOrd="0" presId="urn:microsoft.com/office/officeart/2005/8/layout/chevron2"/>
    <dgm:cxn modelId="{498F325F-8A52-4E77-8AFE-3EA3405A5D75}" type="presParOf" srcId="{6D893F0B-A993-461C-BA09-F1BB7996D058}" destId="{9705DE8A-A418-4F3B-B411-B875EA95620C}" srcOrd="4" destOrd="0" presId="urn:microsoft.com/office/officeart/2005/8/layout/chevron2"/>
    <dgm:cxn modelId="{3F43C088-C5B1-409A-A6BE-5259B157E3DE}" type="presParOf" srcId="{9705DE8A-A418-4F3B-B411-B875EA95620C}" destId="{2EFB3719-34EF-4B19-BAAF-C83F466C23C4}" srcOrd="0" destOrd="0" presId="urn:microsoft.com/office/officeart/2005/8/layout/chevron2"/>
    <dgm:cxn modelId="{9A86C15B-EAC2-49CD-8EA1-2B05AD1DFF66}" type="presParOf" srcId="{9705DE8A-A418-4F3B-B411-B875EA95620C}" destId="{600779CF-E17A-4718-849E-E4BD39D0AB49}" srcOrd="1" destOrd="0" presId="urn:microsoft.com/office/officeart/2005/8/layout/chevron2"/>
    <dgm:cxn modelId="{9C09D298-4C7F-4BAE-A3B8-14B8C0B83907}" type="presParOf" srcId="{6D893F0B-A993-461C-BA09-F1BB7996D058}" destId="{2AFF5F1C-473A-40E6-A1B7-9AB41D24212C}" srcOrd="5" destOrd="0" presId="urn:microsoft.com/office/officeart/2005/8/layout/chevron2"/>
    <dgm:cxn modelId="{CC07D212-5F71-448E-A0F2-529604A4D93C}" type="presParOf" srcId="{6D893F0B-A993-461C-BA09-F1BB7996D058}" destId="{B0B14FF4-EADF-49AB-9488-A74996C64732}" srcOrd="6" destOrd="0" presId="urn:microsoft.com/office/officeart/2005/8/layout/chevron2"/>
    <dgm:cxn modelId="{F8C0A232-8CA4-41E4-98CE-8915CEB2853C}" type="presParOf" srcId="{B0B14FF4-EADF-49AB-9488-A74996C64732}" destId="{BD83EA48-2164-4529-B870-3536BEF46C19}" srcOrd="0" destOrd="0" presId="urn:microsoft.com/office/officeart/2005/8/layout/chevron2"/>
    <dgm:cxn modelId="{2B75AEFE-DD04-4FD3-B67A-D42F21DE22CA}" type="presParOf" srcId="{B0B14FF4-EADF-49AB-9488-A74996C64732}" destId="{AD331765-6436-4601-B485-071F822436CD}" srcOrd="1" destOrd="0" presId="urn:microsoft.com/office/officeart/2005/8/layout/chevron2"/>
    <dgm:cxn modelId="{97F75B70-7963-4ABF-ABCF-EDC1F7BB5902}" type="presParOf" srcId="{6D893F0B-A993-461C-BA09-F1BB7996D058}" destId="{366E4976-45F7-4A57-B5DB-782676BB5DFE}" srcOrd="7" destOrd="0" presId="urn:microsoft.com/office/officeart/2005/8/layout/chevron2"/>
    <dgm:cxn modelId="{680BD719-D385-44EC-BA4F-EF51577F8295}" type="presParOf" srcId="{6D893F0B-A993-461C-BA09-F1BB7996D058}" destId="{44E3BCF6-DA5A-4C12-B351-FFA7EF7E7C1B}" srcOrd="8" destOrd="0" presId="urn:microsoft.com/office/officeart/2005/8/layout/chevron2"/>
    <dgm:cxn modelId="{9E1AA75C-A29A-4C01-AE85-F6A10A3FEB97}" type="presParOf" srcId="{44E3BCF6-DA5A-4C12-B351-FFA7EF7E7C1B}" destId="{955A1A5C-5243-40F3-A189-BEFF0AC76418}" srcOrd="0" destOrd="0" presId="urn:microsoft.com/office/officeart/2005/8/layout/chevron2"/>
    <dgm:cxn modelId="{0537B38F-73FA-4F09-A941-7F84C757C47B}" type="presParOf" srcId="{44E3BCF6-DA5A-4C12-B351-FFA7EF7E7C1B}" destId="{E67377FF-20AD-4A5C-A5D3-E1EBB35804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1414A9-C184-4DA5-8AD2-B4C738D63A0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8F0845-1828-4845-9482-A844F6245D06}">
      <dgm:prSet phldrT="[Текст]" custT="1"/>
      <dgm:spPr/>
      <dgm:t>
        <a:bodyPr/>
        <a:lstStyle/>
        <a:p>
          <a:r>
            <a:rPr lang="ru-RU" sz="6600" dirty="0" smtClean="0">
              <a:solidFill>
                <a:srgbClr val="002060"/>
              </a:solidFill>
            </a:rPr>
            <a:t>*</a:t>
          </a:r>
          <a:endParaRPr lang="ru-RU" sz="6600" dirty="0">
            <a:solidFill>
              <a:srgbClr val="002060"/>
            </a:solidFill>
          </a:endParaRPr>
        </a:p>
      </dgm:t>
    </dgm:pt>
    <dgm:pt modelId="{F9C87FFC-DC1F-48E4-BAC2-D7762B27E10C}" type="parTrans" cxnId="{09ABFFB4-EA5D-4121-BB6E-B7AF9C4F6E4F}">
      <dgm:prSet/>
      <dgm:spPr/>
      <dgm:t>
        <a:bodyPr/>
        <a:lstStyle/>
        <a:p>
          <a:endParaRPr lang="ru-RU"/>
        </a:p>
      </dgm:t>
    </dgm:pt>
    <dgm:pt modelId="{0B16877B-C0E4-46A1-BEE0-B141C2AE62D1}" type="sibTrans" cxnId="{09ABFFB4-EA5D-4121-BB6E-B7AF9C4F6E4F}">
      <dgm:prSet/>
      <dgm:spPr/>
      <dgm:t>
        <a:bodyPr/>
        <a:lstStyle/>
        <a:p>
          <a:endParaRPr lang="ru-RU"/>
        </a:p>
      </dgm:t>
    </dgm:pt>
    <dgm:pt modelId="{65A74178-8C2F-435B-9D39-A05462D9A360}">
      <dgm:prSet phldrT="[Текст]" custT="1"/>
      <dgm:spPr/>
      <dgm:t>
        <a:bodyPr/>
        <a:lstStyle/>
        <a:p>
          <a:r>
            <a:rPr lang="ru-RU" sz="6600" dirty="0" smtClean="0">
              <a:solidFill>
                <a:srgbClr val="002060"/>
              </a:solidFill>
            </a:rPr>
            <a:t>*</a:t>
          </a:r>
          <a:endParaRPr lang="ru-RU" sz="6600" dirty="0">
            <a:solidFill>
              <a:srgbClr val="002060"/>
            </a:solidFill>
          </a:endParaRPr>
        </a:p>
      </dgm:t>
    </dgm:pt>
    <dgm:pt modelId="{1C76AE87-5BEA-4DFA-9D21-F356B19AD438}" type="parTrans" cxnId="{4474F353-7B19-4EAA-9339-7640FC5AC010}">
      <dgm:prSet/>
      <dgm:spPr/>
      <dgm:t>
        <a:bodyPr/>
        <a:lstStyle/>
        <a:p>
          <a:endParaRPr lang="ru-RU"/>
        </a:p>
      </dgm:t>
    </dgm:pt>
    <dgm:pt modelId="{89D42FE4-0E85-4FEC-9969-40E2C7FBE545}" type="sibTrans" cxnId="{4474F353-7B19-4EAA-9339-7640FC5AC010}">
      <dgm:prSet/>
      <dgm:spPr/>
      <dgm:t>
        <a:bodyPr/>
        <a:lstStyle/>
        <a:p>
          <a:endParaRPr lang="ru-RU"/>
        </a:p>
      </dgm:t>
    </dgm:pt>
    <dgm:pt modelId="{3EC8B26A-B8EA-4976-812A-2D9FDE2DA21D}">
      <dgm:prSet phldrT="[Текст]"/>
      <dgm:spPr/>
      <dgm:t>
        <a:bodyPr/>
        <a:lstStyle/>
        <a:p>
          <a:r>
            <a:rPr lang="ru-RU" dirty="0" smtClean="0"/>
            <a:t>Характер взаимодействия со взрослыми;</a:t>
          </a:r>
          <a:endParaRPr lang="ru-RU" dirty="0"/>
        </a:p>
      </dgm:t>
    </dgm:pt>
    <dgm:pt modelId="{96545907-05FA-4CE9-8A12-9BDCF8C9D115}" type="parTrans" cxnId="{44D2F48B-18F8-4303-BC9D-16ED192499B2}">
      <dgm:prSet/>
      <dgm:spPr/>
      <dgm:t>
        <a:bodyPr/>
        <a:lstStyle/>
        <a:p>
          <a:endParaRPr lang="ru-RU"/>
        </a:p>
      </dgm:t>
    </dgm:pt>
    <dgm:pt modelId="{A511123C-29FA-4EF7-892D-35998CE194FB}" type="sibTrans" cxnId="{44D2F48B-18F8-4303-BC9D-16ED192499B2}">
      <dgm:prSet/>
      <dgm:spPr/>
      <dgm:t>
        <a:bodyPr/>
        <a:lstStyle/>
        <a:p>
          <a:endParaRPr lang="ru-RU"/>
        </a:p>
      </dgm:t>
    </dgm:pt>
    <dgm:pt modelId="{EE423E93-C7EC-408A-8213-0B98AA23486F}">
      <dgm:prSet phldrT="[Текст]" custT="1"/>
      <dgm:spPr/>
      <dgm:t>
        <a:bodyPr/>
        <a:lstStyle/>
        <a:p>
          <a:r>
            <a:rPr lang="ru-RU" sz="6000" dirty="0" smtClean="0">
              <a:solidFill>
                <a:srgbClr val="002060"/>
              </a:solidFill>
            </a:rPr>
            <a:t>*</a:t>
          </a:r>
          <a:endParaRPr lang="ru-RU" sz="6000" dirty="0">
            <a:solidFill>
              <a:srgbClr val="002060"/>
            </a:solidFill>
          </a:endParaRPr>
        </a:p>
      </dgm:t>
    </dgm:pt>
    <dgm:pt modelId="{9C613AAB-073E-4055-911E-9BC76F9A02CB}" type="parTrans" cxnId="{669D548C-59DD-4CB6-AE63-2FB31EB755EF}">
      <dgm:prSet/>
      <dgm:spPr/>
      <dgm:t>
        <a:bodyPr/>
        <a:lstStyle/>
        <a:p>
          <a:endParaRPr lang="ru-RU"/>
        </a:p>
      </dgm:t>
    </dgm:pt>
    <dgm:pt modelId="{86B01CC0-51F0-46E2-8AF0-1BE3056A82CA}" type="sibTrans" cxnId="{669D548C-59DD-4CB6-AE63-2FB31EB755EF}">
      <dgm:prSet/>
      <dgm:spPr/>
      <dgm:t>
        <a:bodyPr/>
        <a:lstStyle/>
        <a:p>
          <a:endParaRPr lang="ru-RU"/>
        </a:p>
      </dgm:t>
    </dgm:pt>
    <dgm:pt modelId="{8353B12F-77B6-4623-BE69-4FAC3A62EA75}">
      <dgm:prSet phldrT="[Текст]" custT="1"/>
      <dgm:spPr/>
      <dgm:t>
        <a:bodyPr/>
        <a:lstStyle/>
        <a:p>
          <a:r>
            <a:rPr lang="ru-RU" sz="6000" dirty="0" smtClean="0">
              <a:solidFill>
                <a:srgbClr val="002060"/>
              </a:solidFill>
            </a:rPr>
            <a:t>*</a:t>
          </a:r>
          <a:endParaRPr lang="ru-RU" sz="6000" dirty="0">
            <a:solidFill>
              <a:srgbClr val="002060"/>
            </a:solidFill>
          </a:endParaRPr>
        </a:p>
      </dgm:t>
    </dgm:pt>
    <dgm:pt modelId="{03A9A943-63B3-4854-8833-ADE99478344B}" type="parTrans" cxnId="{80920E33-D3E5-4358-839C-F3A83745A9B5}">
      <dgm:prSet/>
      <dgm:spPr/>
      <dgm:t>
        <a:bodyPr/>
        <a:lstStyle/>
        <a:p>
          <a:endParaRPr lang="ru-RU"/>
        </a:p>
      </dgm:t>
    </dgm:pt>
    <dgm:pt modelId="{E07097CE-DC53-461B-BD60-627026458F42}" type="sibTrans" cxnId="{80920E33-D3E5-4358-839C-F3A83745A9B5}">
      <dgm:prSet/>
      <dgm:spPr/>
      <dgm:t>
        <a:bodyPr/>
        <a:lstStyle/>
        <a:p>
          <a:endParaRPr lang="ru-RU"/>
        </a:p>
      </dgm:t>
    </dgm:pt>
    <dgm:pt modelId="{6FA19763-FEEC-4746-A5FB-1EDAA64872D6}">
      <dgm:prSet phldrT="[Текст]"/>
      <dgm:spPr/>
      <dgm:t>
        <a:bodyPr/>
        <a:lstStyle/>
        <a:p>
          <a:r>
            <a:rPr lang="ru-RU" dirty="0" smtClean="0"/>
            <a:t>Предметно-пространственная развивающая образовательная среда; </a:t>
          </a:r>
          <a:endParaRPr lang="ru-RU" dirty="0"/>
        </a:p>
      </dgm:t>
    </dgm:pt>
    <dgm:pt modelId="{20AC4F44-35FD-4A67-92DC-F0B642749717}" type="sibTrans" cxnId="{C8953CFA-0424-4565-AFD3-C25D853A0FB2}">
      <dgm:prSet/>
      <dgm:spPr/>
      <dgm:t>
        <a:bodyPr/>
        <a:lstStyle/>
        <a:p>
          <a:endParaRPr lang="ru-RU"/>
        </a:p>
      </dgm:t>
    </dgm:pt>
    <dgm:pt modelId="{EA0A31CF-3D1D-416E-9B0A-E4511B7F5133}" type="parTrans" cxnId="{C8953CFA-0424-4565-AFD3-C25D853A0FB2}">
      <dgm:prSet/>
      <dgm:spPr/>
      <dgm:t>
        <a:bodyPr/>
        <a:lstStyle/>
        <a:p>
          <a:endParaRPr lang="ru-RU"/>
        </a:p>
      </dgm:t>
    </dgm:pt>
    <dgm:pt modelId="{9E11749B-E3F2-419D-AB44-4E34BB76511E}">
      <dgm:prSet phldrT="[Текст]"/>
      <dgm:spPr/>
      <dgm:t>
        <a:bodyPr/>
        <a:lstStyle/>
        <a:p>
          <a:r>
            <a:rPr lang="ru-RU" dirty="0" smtClean="0"/>
            <a:t>Характер взаимодействия с другими детьми;</a:t>
          </a:r>
          <a:endParaRPr lang="ru-RU" dirty="0"/>
        </a:p>
      </dgm:t>
    </dgm:pt>
    <dgm:pt modelId="{05856A79-41A5-4B4E-80FD-540CCA46257A}" type="sibTrans" cxnId="{9701DC8E-8E77-4ECB-A725-3EFD7FE0059B}">
      <dgm:prSet/>
      <dgm:spPr/>
      <dgm:t>
        <a:bodyPr/>
        <a:lstStyle/>
        <a:p>
          <a:endParaRPr lang="ru-RU"/>
        </a:p>
      </dgm:t>
    </dgm:pt>
    <dgm:pt modelId="{E07E8C6D-45E8-473C-BE33-8EFE8025AD07}" type="parTrans" cxnId="{9701DC8E-8E77-4ECB-A725-3EFD7FE0059B}">
      <dgm:prSet/>
      <dgm:spPr/>
      <dgm:t>
        <a:bodyPr/>
        <a:lstStyle/>
        <a:p>
          <a:endParaRPr lang="ru-RU"/>
        </a:p>
      </dgm:t>
    </dgm:pt>
    <dgm:pt modelId="{0BC210D7-B126-47E2-B035-569384F3FA27}">
      <dgm:prSet/>
      <dgm:spPr/>
      <dgm:t>
        <a:bodyPr/>
        <a:lstStyle/>
        <a:p>
          <a:r>
            <a:rPr lang="ru-RU" dirty="0" smtClean="0"/>
            <a:t>Система отношений ребенка к миру, к другим людям, к себе самому. </a:t>
          </a:r>
          <a:endParaRPr lang="ru-RU" dirty="0"/>
        </a:p>
      </dgm:t>
    </dgm:pt>
    <dgm:pt modelId="{7F6B0DAE-73E8-4D4E-A093-8538C9ED9E40}" type="parTrans" cxnId="{B9E8B66A-9BB1-49FC-8DD0-6C9CB2AE431F}">
      <dgm:prSet/>
      <dgm:spPr/>
      <dgm:t>
        <a:bodyPr/>
        <a:lstStyle/>
        <a:p>
          <a:endParaRPr lang="ru-RU"/>
        </a:p>
      </dgm:t>
    </dgm:pt>
    <dgm:pt modelId="{15F9A944-83E8-413E-8689-E521EAB9510D}" type="sibTrans" cxnId="{B9E8B66A-9BB1-49FC-8DD0-6C9CB2AE431F}">
      <dgm:prSet/>
      <dgm:spPr/>
      <dgm:t>
        <a:bodyPr/>
        <a:lstStyle/>
        <a:p>
          <a:endParaRPr lang="ru-RU"/>
        </a:p>
      </dgm:t>
    </dgm:pt>
    <dgm:pt modelId="{BDE7F751-AEBE-46D3-B77D-47115C4030AF}" type="pres">
      <dgm:prSet presAssocID="{B01414A9-C184-4DA5-8AD2-B4C738D63A0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B77145-800B-4648-A92A-56954EF6ECED}" type="pres">
      <dgm:prSet presAssocID="{B58F0845-1828-4845-9482-A844F6245D06}" presName="composite" presStyleCnt="0"/>
      <dgm:spPr/>
    </dgm:pt>
    <dgm:pt modelId="{EB33D80B-B659-4B05-B0E8-DABD18688693}" type="pres">
      <dgm:prSet presAssocID="{B58F0845-1828-4845-9482-A844F6245D0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A3A15-88A1-48DC-904A-3D4AEBEA7C6A}" type="pres">
      <dgm:prSet presAssocID="{B58F0845-1828-4845-9482-A844F6245D06}" presName="descendantText" presStyleLbl="alignAcc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C9C48-BA74-4E98-BAAB-3BC63786C605}" type="pres">
      <dgm:prSet presAssocID="{0B16877B-C0E4-46A1-BEE0-B141C2AE62D1}" presName="sp" presStyleCnt="0"/>
      <dgm:spPr/>
    </dgm:pt>
    <dgm:pt modelId="{ACD5F332-9B7F-4F35-BE38-435CAE2D23D0}" type="pres">
      <dgm:prSet presAssocID="{65A74178-8C2F-435B-9D39-A05462D9A360}" presName="composite" presStyleCnt="0"/>
      <dgm:spPr/>
    </dgm:pt>
    <dgm:pt modelId="{773C5142-9AB2-4D8D-A89E-32E4AA635A94}" type="pres">
      <dgm:prSet presAssocID="{65A74178-8C2F-435B-9D39-A05462D9A36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7C95A-BF17-443D-8C0D-F93831805BE8}" type="pres">
      <dgm:prSet presAssocID="{65A74178-8C2F-435B-9D39-A05462D9A36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4729B-A50C-4345-A995-D4EA4B726807}" type="pres">
      <dgm:prSet presAssocID="{89D42FE4-0E85-4FEC-9969-40E2C7FBE545}" presName="sp" presStyleCnt="0"/>
      <dgm:spPr/>
    </dgm:pt>
    <dgm:pt modelId="{9AC69FA7-25C5-450C-AD18-99EA860A982E}" type="pres">
      <dgm:prSet presAssocID="{EE423E93-C7EC-408A-8213-0B98AA23486F}" presName="composite" presStyleCnt="0"/>
      <dgm:spPr/>
    </dgm:pt>
    <dgm:pt modelId="{83223323-DED8-46C4-80E4-34A9197C6DFB}" type="pres">
      <dgm:prSet presAssocID="{EE423E93-C7EC-408A-8213-0B98AA23486F}" presName="parentText" presStyleLbl="alignNode1" presStyleIdx="2" presStyleCnt="4" custLinFactNeighborX="-11588" custLinFactNeighborY="53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E9AFD-3C47-4DF7-9DFF-82031EF61164}" type="pres">
      <dgm:prSet presAssocID="{EE423E93-C7EC-408A-8213-0B98AA23486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B9FC3-015A-4D37-BEDD-E92211632EF7}" type="pres">
      <dgm:prSet presAssocID="{86B01CC0-51F0-46E2-8AF0-1BE3056A82CA}" presName="sp" presStyleCnt="0"/>
      <dgm:spPr/>
    </dgm:pt>
    <dgm:pt modelId="{F36919B1-8A29-40D6-847C-2A1665DC3779}" type="pres">
      <dgm:prSet presAssocID="{8353B12F-77B6-4623-BE69-4FAC3A62EA75}" presName="composite" presStyleCnt="0"/>
      <dgm:spPr/>
    </dgm:pt>
    <dgm:pt modelId="{22EE93E6-0B45-4C3A-800F-AB4FA9898BC1}" type="pres">
      <dgm:prSet presAssocID="{8353B12F-77B6-4623-BE69-4FAC3A62EA7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DFB1D-93AA-4976-817B-CBF35A22444B}" type="pres">
      <dgm:prSet presAssocID="{8353B12F-77B6-4623-BE69-4FAC3A62EA7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E8B66A-9BB1-49FC-8DD0-6C9CB2AE431F}" srcId="{8353B12F-77B6-4623-BE69-4FAC3A62EA75}" destId="{0BC210D7-B126-47E2-B035-569384F3FA27}" srcOrd="0" destOrd="0" parTransId="{7F6B0DAE-73E8-4D4E-A093-8538C9ED9E40}" sibTransId="{15F9A944-83E8-413E-8689-E521EAB9510D}"/>
    <dgm:cxn modelId="{80920E33-D3E5-4358-839C-F3A83745A9B5}" srcId="{B01414A9-C184-4DA5-8AD2-B4C738D63A02}" destId="{8353B12F-77B6-4623-BE69-4FAC3A62EA75}" srcOrd="3" destOrd="0" parTransId="{03A9A943-63B3-4854-8833-ADE99478344B}" sibTransId="{E07097CE-DC53-461B-BD60-627026458F42}"/>
    <dgm:cxn modelId="{12AC31DE-F186-4291-B31A-814781460BD2}" type="presOf" srcId="{0BC210D7-B126-47E2-B035-569384F3FA27}" destId="{A3DDFB1D-93AA-4976-817B-CBF35A22444B}" srcOrd="0" destOrd="0" presId="urn:microsoft.com/office/officeart/2005/8/layout/chevron2"/>
    <dgm:cxn modelId="{6A6B6A57-9695-41BC-AB96-08A4E4AC949B}" type="presOf" srcId="{8353B12F-77B6-4623-BE69-4FAC3A62EA75}" destId="{22EE93E6-0B45-4C3A-800F-AB4FA9898BC1}" srcOrd="0" destOrd="0" presId="urn:microsoft.com/office/officeart/2005/8/layout/chevron2"/>
    <dgm:cxn modelId="{A6C89FCA-20D4-4C3E-9D37-BA351C7DA09A}" type="presOf" srcId="{B01414A9-C184-4DA5-8AD2-B4C738D63A02}" destId="{BDE7F751-AEBE-46D3-B77D-47115C4030AF}" srcOrd="0" destOrd="0" presId="urn:microsoft.com/office/officeart/2005/8/layout/chevron2"/>
    <dgm:cxn modelId="{66380E68-145E-4A67-BF84-4BA85B7E9FAE}" type="presOf" srcId="{6FA19763-FEEC-4746-A5FB-1EDAA64872D6}" destId="{A62A3A15-88A1-48DC-904A-3D4AEBEA7C6A}" srcOrd="0" destOrd="0" presId="urn:microsoft.com/office/officeart/2005/8/layout/chevron2"/>
    <dgm:cxn modelId="{706FBE7E-FA99-4B7B-B1DC-178021690737}" type="presOf" srcId="{3EC8B26A-B8EA-4976-812A-2D9FDE2DA21D}" destId="{2207C95A-BF17-443D-8C0D-F93831805BE8}" srcOrd="0" destOrd="0" presId="urn:microsoft.com/office/officeart/2005/8/layout/chevron2"/>
    <dgm:cxn modelId="{4474F353-7B19-4EAA-9339-7640FC5AC010}" srcId="{B01414A9-C184-4DA5-8AD2-B4C738D63A02}" destId="{65A74178-8C2F-435B-9D39-A05462D9A360}" srcOrd="1" destOrd="0" parTransId="{1C76AE87-5BEA-4DFA-9D21-F356B19AD438}" sibTransId="{89D42FE4-0E85-4FEC-9969-40E2C7FBE545}"/>
    <dgm:cxn modelId="{C8953CFA-0424-4565-AFD3-C25D853A0FB2}" srcId="{B58F0845-1828-4845-9482-A844F6245D06}" destId="{6FA19763-FEEC-4746-A5FB-1EDAA64872D6}" srcOrd="0" destOrd="0" parTransId="{EA0A31CF-3D1D-416E-9B0A-E4511B7F5133}" sibTransId="{20AC4F44-35FD-4A67-92DC-F0B642749717}"/>
    <dgm:cxn modelId="{669D548C-59DD-4CB6-AE63-2FB31EB755EF}" srcId="{B01414A9-C184-4DA5-8AD2-B4C738D63A02}" destId="{EE423E93-C7EC-408A-8213-0B98AA23486F}" srcOrd="2" destOrd="0" parTransId="{9C613AAB-073E-4055-911E-9BC76F9A02CB}" sibTransId="{86B01CC0-51F0-46E2-8AF0-1BE3056A82CA}"/>
    <dgm:cxn modelId="{832D6342-E7A0-4150-9612-7B2C56B9AB92}" type="presOf" srcId="{9E11749B-E3F2-419D-AB44-4E34BB76511E}" destId="{C89E9AFD-3C47-4DF7-9DFF-82031EF61164}" srcOrd="0" destOrd="0" presId="urn:microsoft.com/office/officeart/2005/8/layout/chevron2"/>
    <dgm:cxn modelId="{8EB589AE-446F-42D5-9353-F095084500C3}" type="presOf" srcId="{B58F0845-1828-4845-9482-A844F6245D06}" destId="{EB33D80B-B659-4B05-B0E8-DABD18688693}" srcOrd="0" destOrd="0" presId="urn:microsoft.com/office/officeart/2005/8/layout/chevron2"/>
    <dgm:cxn modelId="{09ABFFB4-EA5D-4121-BB6E-B7AF9C4F6E4F}" srcId="{B01414A9-C184-4DA5-8AD2-B4C738D63A02}" destId="{B58F0845-1828-4845-9482-A844F6245D06}" srcOrd="0" destOrd="0" parTransId="{F9C87FFC-DC1F-48E4-BAC2-D7762B27E10C}" sibTransId="{0B16877B-C0E4-46A1-BEE0-B141C2AE62D1}"/>
    <dgm:cxn modelId="{53ECF3A0-7EB9-4AB3-8C70-3DE23D73C9B7}" type="presOf" srcId="{65A74178-8C2F-435B-9D39-A05462D9A360}" destId="{773C5142-9AB2-4D8D-A89E-32E4AA635A94}" srcOrd="0" destOrd="0" presId="urn:microsoft.com/office/officeart/2005/8/layout/chevron2"/>
    <dgm:cxn modelId="{44D2F48B-18F8-4303-BC9D-16ED192499B2}" srcId="{65A74178-8C2F-435B-9D39-A05462D9A360}" destId="{3EC8B26A-B8EA-4976-812A-2D9FDE2DA21D}" srcOrd="0" destOrd="0" parTransId="{96545907-05FA-4CE9-8A12-9BDCF8C9D115}" sibTransId="{A511123C-29FA-4EF7-892D-35998CE194FB}"/>
    <dgm:cxn modelId="{E549B037-71B2-4606-9E54-43490FC5235C}" type="presOf" srcId="{EE423E93-C7EC-408A-8213-0B98AA23486F}" destId="{83223323-DED8-46C4-80E4-34A9197C6DFB}" srcOrd="0" destOrd="0" presId="urn:microsoft.com/office/officeart/2005/8/layout/chevron2"/>
    <dgm:cxn modelId="{9701DC8E-8E77-4ECB-A725-3EFD7FE0059B}" srcId="{EE423E93-C7EC-408A-8213-0B98AA23486F}" destId="{9E11749B-E3F2-419D-AB44-4E34BB76511E}" srcOrd="0" destOrd="0" parTransId="{E07E8C6D-45E8-473C-BE33-8EFE8025AD07}" sibTransId="{05856A79-41A5-4B4E-80FD-540CCA46257A}"/>
    <dgm:cxn modelId="{D5D660DB-A17C-444F-9767-A75FE8E1D79A}" type="presParOf" srcId="{BDE7F751-AEBE-46D3-B77D-47115C4030AF}" destId="{40B77145-800B-4648-A92A-56954EF6ECED}" srcOrd="0" destOrd="0" presId="urn:microsoft.com/office/officeart/2005/8/layout/chevron2"/>
    <dgm:cxn modelId="{1A932882-7473-4796-B153-46CA566A50C5}" type="presParOf" srcId="{40B77145-800B-4648-A92A-56954EF6ECED}" destId="{EB33D80B-B659-4B05-B0E8-DABD18688693}" srcOrd="0" destOrd="0" presId="urn:microsoft.com/office/officeart/2005/8/layout/chevron2"/>
    <dgm:cxn modelId="{794CE579-D834-4524-BB09-7854197ECA9C}" type="presParOf" srcId="{40B77145-800B-4648-A92A-56954EF6ECED}" destId="{A62A3A15-88A1-48DC-904A-3D4AEBEA7C6A}" srcOrd="1" destOrd="0" presId="urn:microsoft.com/office/officeart/2005/8/layout/chevron2"/>
    <dgm:cxn modelId="{5A9D9DF5-A9DA-42FF-842A-5E75FC83DA22}" type="presParOf" srcId="{BDE7F751-AEBE-46D3-B77D-47115C4030AF}" destId="{47EC9C48-BA74-4E98-BAAB-3BC63786C605}" srcOrd="1" destOrd="0" presId="urn:microsoft.com/office/officeart/2005/8/layout/chevron2"/>
    <dgm:cxn modelId="{0780DA14-05B7-4FE0-ADBA-5FD1AEC8A7AC}" type="presParOf" srcId="{BDE7F751-AEBE-46D3-B77D-47115C4030AF}" destId="{ACD5F332-9B7F-4F35-BE38-435CAE2D23D0}" srcOrd="2" destOrd="0" presId="urn:microsoft.com/office/officeart/2005/8/layout/chevron2"/>
    <dgm:cxn modelId="{9D0D0ACB-9B28-46FF-8E0B-B0E2824D897B}" type="presParOf" srcId="{ACD5F332-9B7F-4F35-BE38-435CAE2D23D0}" destId="{773C5142-9AB2-4D8D-A89E-32E4AA635A94}" srcOrd="0" destOrd="0" presId="urn:microsoft.com/office/officeart/2005/8/layout/chevron2"/>
    <dgm:cxn modelId="{AFD7B3BC-B6C5-4ED1-967F-A97AF55088C8}" type="presParOf" srcId="{ACD5F332-9B7F-4F35-BE38-435CAE2D23D0}" destId="{2207C95A-BF17-443D-8C0D-F93831805BE8}" srcOrd="1" destOrd="0" presId="urn:microsoft.com/office/officeart/2005/8/layout/chevron2"/>
    <dgm:cxn modelId="{24FCFBC1-1914-417C-A143-2580AA9A0B34}" type="presParOf" srcId="{BDE7F751-AEBE-46D3-B77D-47115C4030AF}" destId="{D434729B-A50C-4345-A995-D4EA4B726807}" srcOrd="3" destOrd="0" presId="urn:microsoft.com/office/officeart/2005/8/layout/chevron2"/>
    <dgm:cxn modelId="{E407ABBA-2A62-42DF-A116-0BAA8938E441}" type="presParOf" srcId="{BDE7F751-AEBE-46D3-B77D-47115C4030AF}" destId="{9AC69FA7-25C5-450C-AD18-99EA860A982E}" srcOrd="4" destOrd="0" presId="urn:microsoft.com/office/officeart/2005/8/layout/chevron2"/>
    <dgm:cxn modelId="{CA401C0A-B3A9-4BE8-989E-0924C351E51F}" type="presParOf" srcId="{9AC69FA7-25C5-450C-AD18-99EA860A982E}" destId="{83223323-DED8-46C4-80E4-34A9197C6DFB}" srcOrd="0" destOrd="0" presId="urn:microsoft.com/office/officeart/2005/8/layout/chevron2"/>
    <dgm:cxn modelId="{ACC3CF3A-DB17-4481-A765-BFB163E815B8}" type="presParOf" srcId="{9AC69FA7-25C5-450C-AD18-99EA860A982E}" destId="{C89E9AFD-3C47-4DF7-9DFF-82031EF61164}" srcOrd="1" destOrd="0" presId="urn:microsoft.com/office/officeart/2005/8/layout/chevron2"/>
    <dgm:cxn modelId="{9CE38491-3943-4321-9840-ABE6A0AB76FB}" type="presParOf" srcId="{BDE7F751-AEBE-46D3-B77D-47115C4030AF}" destId="{37EB9FC3-015A-4D37-BEDD-E92211632EF7}" srcOrd="5" destOrd="0" presId="urn:microsoft.com/office/officeart/2005/8/layout/chevron2"/>
    <dgm:cxn modelId="{DD628FBC-937A-413F-A131-9F3923E5E26D}" type="presParOf" srcId="{BDE7F751-AEBE-46D3-B77D-47115C4030AF}" destId="{F36919B1-8A29-40D6-847C-2A1665DC3779}" srcOrd="6" destOrd="0" presId="urn:microsoft.com/office/officeart/2005/8/layout/chevron2"/>
    <dgm:cxn modelId="{48E6A7B4-70F9-494D-B888-3BE36EBE229E}" type="presParOf" srcId="{F36919B1-8A29-40D6-847C-2A1665DC3779}" destId="{22EE93E6-0B45-4C3A-800F-AB4FA9898BC1}" srcOrd="0" destOrd="0" presId="urn:microsoft.com/office/officeart/2005/8/layout/chevron2"/>
    <dgm:cxn modelId="{E3AECE6B-29A5-438E-A1EF-E5013CF4183F}" type="presParOf" srcId="{F36919B1-8A29-40D6-847C-2A1665DC3779}" destId="{A3DDFB1D-93AA-4976-817B-CBF35A22444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76963-55BF-4E12-BE34-A1D6AC0451A6}">
      <dsp:nvSpPr>
        <dsp:cNvPr id="0" name=""/>
        <dsp:cNvSpPr/>
      </dsp:nvSpPr>
      <dsp:spPr>
        <a:xfrm>
          <a:off x="2999" y="0"/>
          <a:ext cx="6137668" cy="2868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b="1" kern="1200" baseline="0" dirty="0" smtClean="0"/>
            <a:t>ФГОС дошкольного образования</a:t>
          </a:r>
          <a:endParaRPr lang="ru-RU" sz="5600" b="1" kern="1200" baseline="0" dirty="0"/>
        </a:p>
      </dsp:txBody>
      <dsp:txXfrm>
        <a:off x="87005" y="84006"/>
        <a:ext cx="5969656" cy="270015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501FE-1EE8-4114-973A-FDFEB61302EE}">
      <dsp:nvSpPr>
        <dsp:cNvPr id="0" name=""/>
        <dsp:cNvSpPr/>
      </dsp:nvSpPr>
      <dsp:spPr>
        <a:xfrm rot="1793733">
          <a:off x="-142901" y="-82169"/>
          <a:ext cx="8518874" cy="500066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D453E6-539D-46D6-BFC7-C0237D9CD116}">
      <dsp:nvSpPr>
        <dsp:cNvPr id="0" name=""/>
        <dsp:cNvSpPr/>
      </dsp:nvSpPr>
      <dsp:spPr>
        <a:xfrm>
          <a:off x="2286024" y="428621"/>
          <a:ext cx="1950257" cy="123587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социального статуса дошкольного образования;</a:t>
          </a:r>
          <a:endParaRPr lang="ru-RU" sz="1600" kern="1200" dirty="0"/>
        </a:p>
      </dsp:txBody>
      <dsp:txXfrm>
        <a:off x="2346355" y="488952"/>
        <a:ext cx="1829595" cy="1115216"/>
      </dsp:txXfrm>
    </dsp:sp>
    <dsp:sp modelId="{A2F4F843-769F-4E5F-8C0F-74EF97D7DCB5}">
      <dsp:nvSpPr>
        <dsp:cNvPr id="0" name=""/>
        <dsp:cNvSpPr/>
      </dsp:nvSpPr>
      <dsp:spPr>
        <a:xfrm>
          <a:off x="4643472" y="250017"/>
          <a:ext cx="3093244" cy="209313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Обеспечение государством равенства возможностей для каждого ребенка в получении качественного дошкольного образования; </a:t>
          </a:r>
          <a:endParaRPr lang="ru-RU" sz="1800" b="1" kern="1200" dirty="0"/>
        </a:p>
      </dsp:txBody>
      <dsp:txXfrm>
        <a:off x="4745650" y="352195"/>
        <a:ext cx="2888888" cy="1888777"/>
      </dsp:txXfrm>
    </dsp:sp>
    <dsp:sp modelId="{AF7D7F77-8202-44BF-B12E-EAAA0DF19889}">
      <dsp:nvSpPr>
        <dsp:cNvPr id="0" name=""/>
        <dsp:cNvSpPr/>
      </dsp:nvSpPr>
      <dsp:spPr>
        <a:xfrm>
          <a:off x="600075" y="1807313"/>
          <a:ext cx="3686201" cy="322906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757705" y="1964943"/>
        <a:ext cx="3370941" cy="2913800"/>
      </dsp:txXfrm>
    </dsp:sp>
    <dsp:sp modelId="{4B64F798-94D2-4F08-B9B7-82B5BF5BCAD5}">
      <dsp:nvSpPr>
        <dsp:cNvPr id="0" name=""/>
        <dsp:cNvSpPr/>
      </dsp:nvSpPr>
      <dsp:spPr>
        <a:xfrm>
          <a:off x="4572034" y="2536037"/>
          <a:ext cx="2907541" cy="237888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Сохранение единства Российской Федерации относительно уровня дошкольного образования</a:t>
          </a:r>
          <a:endParaRPr lang="ru-RU" sz="1800" b="1" kern="1200" dirty="0"/>
        </a:p>
      </dsp:txBody>
      <dsp:txXfrm>
        <a:off x="4688162" y="2652165"/>
        <a:ext cx="2675285" cy="2146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63B43-1FF2-4725-9282-29371DEE304C}">
      <dsp:nvSpPr>
        <dsp:cNvPr id="0" name=""/>
        <dsp:cNvSpPr/>
      </dsp:nvSpPr>
      <dsp:spPr>
        <a:xfrm rot="5400000">
          <a:off x="-195422" y="201672"/>
          <a:ext cx="1302818" cy="91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>
              <a:solidFill>
                <a:srgbClr val="002060"/>
              </a:solidFill>
            </a:rPr>
            <a:t>*</a:t>
          </a:r>
          <a:endParaRPr lang="ru-RU" sz="9600" kern="1200" dirty="0">
            <a:solidFill>
              <a:srgbClr val="002060"/>
            </a:solidFill>
          </a:endParaRPr>
        </a:p>
      </dsp:txBody>
      <dsp:txXfrm rot="-5400000">
        <a:off x="1" y="462237"/>
        <a:ext cx="911973" cy="390845"/>
      </dsp:txXfrm>
    </dsp:sp>
    <dsp:sp modelId="{90644D92-6B56-4221-B3BE-F53323929D29}">
      <dsp:nvSpPr>
        <dsp:cNvPr id="0" name=""/>
        <dsp:cNvSpPr/>
      </dsp:nvSpPr>
      <dsp:spPr>
        <a:xfrm rot="5400000">
          <a:off x="4354346" y="-3436124"/>
          <a:ext cx="847277" cy="7732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Охраны и укрепления физического и психического здоровья детей, в том числе их эмоционального благополучия;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11973" y="47610"/>
        <a:ext cx="7690663" cy="764555"/>
      </dsp:txXfrm>
    </dsp:sp>
    <dsp:sp modelId="{C8A58C5E-CF8F-41E6-8431-25349DF306F0}">
      <dsp:nvSpPr>
        <dsp:cNvPr id="0" name=""/>
        <dsp:cNvSpPr/>
      </dsp:nvSpPr>
      <dsp:spPr>
        <a:xfrm rot="5400000">
          <a:off x="-195422" y="1358681"/>
          <a:ext cx="1302818" cy="91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1619246"/>
        <a:ext cx="911973" cy="390845"/>
      </dsp:txXfrm>
    </dsp:sp>
    <dsp:sp modelId="{B03FCC71-A36C-4225-B9EE-2A4D8B81EEE2}">
      <dsp:nvSpPr>
        <dsp:cNvPr id="0" name=""/>
        <dsp:cNvSpPr/>
      </dsp:nvSpPr>
      <dsp:spPr>
        <a:xfrm rot="5400000">
          <a:off x="4354569" y="-2279337"/>
          <a:ext cx="846832" cy="7732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психологических и других особенностей (в том числе ограниченных возможностей здоровья); 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11974" y="1204597"/>
        <a:ext cx="7690685" cy="764154"/>
      </dsp:txXfrm>
    </dsp:sp>
    <dsp:sp modelId="{2EFB3719-34EF-4B19-BAAF-C83F466C23C4}">
      <dsp:nvSpPr>
        <dsp:cNvPr id="0" name=""/>
        <dsp:cNvSpPr/>
      </dsp:nvSpPr>
      <dsp:spPr>
        <a:xfrm rot="5400000">
          <a:off x="-195422" y="2515691"/>
          <a:ext cx="1302818" cy="91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2776256"/>
        <a:ext cx="911973" cy="390845"/>
      </dsp:txXfrm>
    </dsp:sp>
    <dsp:sp modelId="{600779CF-E17A-4718-849E-E4BD39D0AB49}">
      <dsp:nvSpPr>
        <dsp:cNvPr id="0" name=""/>
        <dsp:cNvSpPr/>
      </dsp:nvSpPr>
      <dsp:spPr>
        <a:xfrm rot="5400000">
          <a:off x="4354569" y="-1122327"/>
          <a:ext cx="846832" cy="7732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Обеспечения преемственности целей, задач и содержания образования, реализуемых в рамках образовательных программ различных уровней (далее – преемственности основных образовательных программ дошкольного и начального общего образования);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11974" y="2361607"/>
        <a:ext cx="7690685" cy="764154"/>
      </dsp:txXfrm>
    </dsp:sp>
    <dsp:sp modelId="{AA83B42D-A265-44AA-BD0B-EFA4B0FA9C2C}">
      <dsp:nvSpPr>
        <dsp:cNvPr id="0" name=""/>
        <dsp:cNvSpPr/>
      </dsp:nvSpPr>
      <dsp:spPr>
        <a:xfrm rot="5400000">
          <a:off x="-195422" y="3672700"/>
          <a:ext cx="1302818" cy="91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3933265"/>
        <a:ext cx="911973" cy="390845"/>
      </dsp:txXfrm>
    </dsp:sp>
    <dsp:sp modelId="{C51F7537-B84F-4D32-A220-013452C2E9FD}">
      <dsp:nvSpPr>
        <dsp:cNvPr id="0" name=""/>
        <dsp:cNvSpPr/>
      </dsp:nvSpPr>
      <dsp:spPr>
        <a:xfrm rot="5400000">
          <a:off x="4354569" y="34681"/>
          <a:ext cx="846832" cy="7732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с самим собой, другими детьми, взрослыми и миром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11974" y="3518616"/>
        <a:ext cx="7690685" cy="764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63B43-1FF2-4725-9282-29371DEE304C}">
      <dsp:nvSpPr>
        <dsp:cNvPr id="0" name=""/>
        <dsp:cNvSpPr/>
      </dsp:nvSpPr>
      <dsp:spPr>
        <a:xfrm rot="5400000">
          <a:off x="-206290" y="211998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>
              <a:solidFill>
                <a:srgbClr val="002060"/>
              </a:solidFill>
            </a:rPr>
            <a:t>*</a:t>
          </a:r>
          <a:endParaRPr lang="ru-RU" sz="9600" kern="1200" dirty="0">
            <a:solidFill>
              <a:srgbClr val="002060"/>
            </a:solidFill>
          </a:endParaRPr>
        </a:p>
      </dsp:txBody>
      <dsp:txXfrm rot="-5400000">
        <a:off x="1" y="487052"/>
        <a:ext cx="962687" cy="412580"/>
      </dsp:txXfrm>
    </dsp:sp>
    <dsp:sp modelId="{90644D92-6B56-4221-B3BE-F53323929D29}">
      <dsp:nvSpPr>
        <dsp:cNvPr id="0" name=""/>
        <dsp:cNvSpPr/>
      </dsp:nvSpPr>
      <dsp:spPr>
        <a:xfrm rot="5400000">
          <a:off x="4356145" y="-3387750"/>
          <a:ext cx="89439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62687" y="49369"/>
        <a:ext cx="7637649" cy="807071"/>
      </dsp:txXfrm>
    </dsp:sp>
    <dsp:sp modelId="{C8A58C5E-CF8F-41E6-8431-25349DF306F0}">
      <dsp:nvSpPr>
        <dsp:cNvPr id="0" name=""/>
        <dsp:cNvSpPr/>
      </dsp:nvSpPr>
      <dsp:spPr>
        <a:xfrm rot="5400000">
          <a:off x="-206290" y="1472682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1747736"/>
        <a:ext cx="962687" cy="412580"/>
      </dsp:txXfrm>
    </dsp:sp>
    <dsp:sp modelId="{B03FCC71-A36C-4225-B9EE-2A4D8B81EEE2}">
      <dsp:nvSpPr>
        <dsp:cNvPr id="0" name=""/>
        <dsp:cNvSpPr/>
      </dsp:nvSpPr>
      <dsp:spPr>
        <a:xfrm rot="5400000">
          <a:off x="4356380" y="-2127301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62687" y="1310030"/>
        <a:ext cx="7637672" cy="806647"/>
      </dsp:txXfrm>
    </dsp:sp>
    <dsp:sp modelId="{2EFB3719-34EF-4B19-BAAF-C83F466C23C4}">
      <dsp:nvSpPr>
        <dsp:cNvPr id="0" name=""/>
        <dsp:cNvSpPr/>
      </dsp:nvSpPr>
      <dsp:spPr>
        <a:xfrm rot="5400000">
          <a:off x="-206290" y="2733366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3008420"/>
        <a:ext cx="962687" cy="412580"/>
      </dsp:txXfrm>
    </dsp:sp>
    <dsp:sp modelId="{600779CF-E17A-4718-849E-E4BD39D0AB49}">
      <dsp:nvSpPr>
        <dsp:cNvPr id="0" name=""/>
        <dsp:cNvSpPr/>
      </dsp:nvSpPr>
      <dsp:spPr>
        <a:xfrm rot="5400000">
          <a:off x="4356380" y="-827365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62687" y="2609966"/>
        <a:ext cx="7637672" cy="806647"/>
      </dsp:txXfrm>
    </dsp:sp>
    <dsp:sp modelId="{AA83B42D-A265-44AA-BD0B-EFA4B0FA9C2C}">
      <dsp:nvSpPr>
        <dsp:cNvPr id="0" name=""/>
        <dsp:cNvSpPr/>
      </dsp:nvSpPr>
      <dsp:spPr>
        <a:xfrm rot="5400000">
          <a:off x="-206290" y="3994050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4269104"/>
        <a:ext cx="962687" cy="412580"/>
      </dsp:txXfrm>
    </dsp:sp>
    <dsp:sp modelId="{C51F7537-B84F-4D32-A220-013452C2E9FD}">
      <dsp:nvSpPr>
        <dsp:cNvPr id="0" name=""/>
        <dsp:cNvSpPr/>
      </dsp:nvSpPr>
      <dsp:spPr>
        <a:xfrm rot="5400000">
          <a:off x="4356380" y="394066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Формирование </a:t>
          </a:r>
          <a:r>
            <a:rPr lang="ru-RU" sz="1400" kern="1200" dirty="0" err="1" smtClean="0">
              <a:solidFill>
                <a:srgbClr val="002060"/>
              </a:solidFill>
            </a:rPr>
            <a:t>социокультурной</a:t>
          </a:r>
          <a:r>
            <a:rPr lang="ru-RU" sz="1400" kern="1200" dirty="0" smtClean="0">
              <a:solidFill>
                <a:srgbClr val="002060"/>
              </a:solidFill>
            </a:rPr>
            <a:t> среды, соответствующей возрастным, индивидуальным, психологическим и физиологическим особенностям детей;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62687" y="3831397"/>
        <a:ext cx="7637672" cy="806647"/>
      </dsp:txXfrm>
    </dsp:sp>
    <dsp:sp modelId="{BD83EA48-2164-4529-B870-3536BEF46C19}">
      <dsp:nvSpPr>
        <dsp:cNvPr id="0" name=""/>
        <dsp:cNvSpPr/>
      </dsp:nvSpPr>
      <dsp:spPr>
        <a:xfrm rot="5400000">
          <a:off x="-206290" y="5260442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5535496"/>
        <a:ext cx="962687" cy="412580"/>
      </dsp:txXfrm>
    </dsp:sp>
    <dsp:sp modelId="{AD331765-6436-4601-B485-071F822436CD}">
      <dsp:nvSpPr>
        <dsp:cNvPr id="0" name=""/>
        <dsp:cNvSpPr/>
      </dsp:nvSpPr>
      <dsp:spPr>
        <a:xfrm rot="5400000">
          <a:off x="4356380" y="1654751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</a:t>
          </a:r>
          <a:endParaRPr lang="ru-RU" sz="1400" kern="1200" dirty="0"/>
        </a:p>
      </dsp:txBody>
      <dsp:txXfrm rot="-5400000">
        <a:off x="962687" y="5092082"/>
        <a:ext cx="7637672" cy="8066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63B43-1FF2-4725-9282-29371DEE304C}">
      <dsp:nvSpPr>
        <dsp:cNvPr id="0" name=""/>
        <dsp:cNvSpPr/>
      </dsp:nvSpPr>
      <dsp:spPr>
        <a:xfrm rot="5400000">
          <a:off x="-206347" y="209025"/>
          <a:ext cx="1375650" cy="96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>
              <a:solidFill>
                <a:srgbClr val="002060"/>
              </a:solidFill>
            </a:rPr>
            <a:t>*</a:t>
          </a:r>
          <a:endParaRPr lang="ru-RU" sz="9600" kern="1200" dirty="0">
            <a:solidFill>
              <a:srgbClr val="002060"/>
            </a:solidFill>
          </a:endParaRPr>
        </a:p>
      </dsp:txBody>
      <dsp:txXfrm rot="-5400000">
        <a:off x="1" y="484156"/>
        <a:ext cx="962955" cy="412695"/>
      </dsp:txXfrm>
    </dsp:sp>
    <dsp:sp modelId="{90644D92-6B56-4221-B3BE-F53323929D29}">
      <dsp:nvSpPr>
        <dsp:cNvPr id="0" name=""/>
        <dsp:cNvSpPr/>
      </dsp:nvSpPr>
      <dsp:spPr>
        <a:xfrm rot="5400000">
          <a:off x="4356155" y="-3390521"/>
          <a:ext cx="894643" cy="7681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Полноценное проживание ребенком всех этапов детства  (младенческого, раннего и дошкольного возраста), обогащение (амплификация) детского развития;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62956" y="46351"/>
        <a:ext cx="7637369" cy="807297"/>
      </dsp:txXfrm>
    </dsp:sp>
    <dsp:sp modelId="{C8A58C5E-CF8F-41E6-8431-25349DF306F0}">
      <dsp:nvSpPr>
        <dsp:cNvPr id="0" name=""/>
        <dsp:cNvSpPr/>
      </dsp:nvSpPr>
      <dsp:spPr>
        <a:xfrm rot="5400000">
          <a:off x="-206347" y="1439389"/>
          <a:ext cx="1375650" cy="96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1714520"/>
        <a:ext cx="962955" cy="412695"/>
      </dsp:txXfrm>
    </dsp:sp>
    <dsp:sp modelId="{B03FCC71-A36C-4225-B9EE-2A4D8B81EEE2}">
      <dsp:nvSpPr>
        <dsp:cNvPr id="0" name=""/>
        <dsp:cNvSpPr/>
      </dsp:nvSpPr>
      <dsp:spPr>
        <a:xfrm rot="5400000">
          <a:off x="4356390" y="-2160393"/>
          <a:ext cx="894172" cy="7681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</a:t>
          </a:r>
          <a:r>
            <a:rPr lang="ru-RU" sz="1400" kern="1200" dirty="0" err="1" smtClean="0">
              <a:solidFill>
                <a:srgbClr val="002060"/>
              </a:solidFill>
            </a:rPr>
            <a:t>далее-индивидуализация</a:t>
          </a:r>
          <a:r>
            <a:rPr lang="ru-RU" sz="1400" kern="1200" dirty="0" smtClean="0">
              <a:solidFill>
                <a:srgbClr val="002060"/>
              </a:solidFill>
            </a:rPr>
            <a:t> дошкольного образования);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62955" y="1276692"/>
        <a:ext cx="7637392" cy="806872"/>
      </dsp:txXfrm>
    </dsp:sp>
    <dsp:sp modelId="{2EFB3719-34EF-4B19-BAAF-C83F466C23C4}">
      <dsp:nvSpPr>
        <dsp:cNvPr id="0" name=""/>
        <dsp:cNvSpPr/>
      </dsp:nvSpPr>
      <dsp:spPr>
        <a:xfrm rot="5400000">
          <a:off x="-206347" y="2669753"/>
          <a:ext cx="1375650" cy="96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2944884"/>
        <a:ext cx="962955" cy="412695"/>
      </dsp:txXfrm>
    </dsp:sp>
    <dsp:sp modelId="{600779CF-E17A-4718-849E-E4BD39D0AB49}">
      <dsp:nvSpPr>
        <dsp:cNvPr id="0" name=""/>
        <dsp:cNvSpPr/>
      </dsp:nvSpPr>
      <dsp:spPr>
        <a:xfrm rot="5400000">
          <a:off x="4356390" y="-890766"/>
          <a:ext cx="894172" cy="7681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Содействие и сотрудничество детей и взрослых, признание ребенка полноценным участником (субъектом) образовательных отношений;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962955" y="2546319"/>
        <a:ext cx="7637392" cy="806872"/>
      </dsp:txXfrm>
    </dsp:sp>
    <dsp:sp modelId="{BD83EA48-2164-4529-B870-3536BEF46C19}">
      <dsp:nvSpPr>
        <dsp:cNvPr id="0" name=""/>
        <dsp:cNvSpPr/>
      </dsp:nvSpPr>
      <dsp:spPr>
        <a:xfrm rot="5400000">
          <a:off x="-206347" y="3902794"/>
          <a:ext cx="1375650" cy="96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4177925"/>
        <a:ext cx="962955" cy="412695"/>
      </dsp:txXfrm>
    </dsp:sp>
    <dsp:sp modelId="{AD331765-6436-4601-B485-071F822436CD}">
      <dsp:nvSpPr>
        <dsp:cNvPr id="0" name=""/>
        <dsp:cNvSpPr/>
      </dsp:nvSpPr>
      <dsp:spPr>
        <a:xfrm rot="5400000">
          <a:off x="4356390" y="321338"/>
          <a:ext cx="894172" cy="7681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Поддержка инициативы детей в различных видах деятельности;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 rot="-5400000">
        <a:off x="962955" y="3758423"/>
        <a:ext cx="7637392" cy="8068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63B43-1FF2-4725-9282-29371DEE304C}">
      <dsp:nvSpPr>
        <dsp:cNvPr id="0" name=""/>
        <dsp:cNvSpPr/>
      </dsp:nvSpPr>
      <dsp:spPr>
        <a:xfrm rot="5400000">
          <a:off x="-206290" y="211998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>
              <a:solidFill>
                <a:srgbClr val="002060"/>
              </a:solidFill>
            </a:rPr>
            <a:t>*</a:t>
          </a:r>
          <a:endParaRPr lang="ru-RU" sz="9600" kern="1200" dirty="0">
            <a:solidFill>
              <a:srgbClr val="002060"/>
            </a:solidFill>
          </a:endParaRPr>
        </a:p>
      </dsp:txBody>
      <dsp:txXfrm rot="-5400000">
        <a:off x="1" y="487052"/>
        <a:ext cx="962687" cy="412580"/>
      </dsp:txXfrm>
    </dsp:sp>
    <dsp:sp modelId="{90644D92-6B56-4221-B3BE-F53323929D29}">
      <dsp:nvSpPr>
        <dsp:cNvPr id="0" name=""/>
        <dsp:cNvSpPr/>
      </dsp:nvSpPr>
      <dsp:spPr>
        <a:xfrm rot="5400000">
          <a:off x="4356145" y="-3387750"/>
          <a:ext cx="89439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02060"/>
              </a:solidFill>
            </a:rPr>
            <a:t>Сотрудничество Организации с семьей;</a:t>
          </a:r>
          <a:endParaRPr lang="ru-RU" sz="1900" kern="1200" dirty="0">
            <a:solidFill>
              <a:srgbClr val="002060"/>
            </a:solidFill>
          </a:endParaRPr>
        </a:p>
      </dsp:txBody>
      <dsp:txXfrm rot="-5400000">
        <a:off x="962687" y="49369"/>
        <a:ext cx="7637649" cy="807071"/>
      </dsp:txXfrm>
    </dsp:sp>
    <dsp:sp modelId="{C8A58C5E-CF8F-41E6-8431-25349DF306F0}">
      <dsp:nvSpPr>
        <dsp:cNvPr id="0" name=""/>
        <dsp:cNvSpPr/>
      </dsp:nvSpPr>
      <dsp:spPr>
        <a:xfrm rot="5400000">
          <a:off x="-206290" y="1472682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1747736"/>
        <a:ext cx="962687" cy="412580"/>
      </dsp:txXfrm>
    </dsp:sp>
    <dsp:sp modelId="{B03FCC71-A36C-4225-B9EE-2A4D8B81EEE2}">
      <dsp:nvSpPr>
        <dsp:cNvPr id="0" name=""/>
        <dsp:cNvSpPr/>
      </dsp:nvSpPr>
      <dsp:spPr>
        <a:xfrm rot="5400000">
          <a:off x="4356380" y="-2127301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02060"/>
              </a:solidFill>
            </a:rPr>
            <a:t>Приобщение детей к </a:t>
          </a:r>
          <a:r>
            <a:rPr lang="ru-RU" sz="1900" kern="1200" dirty="0" err="1" smtClean="0">
              <a:solidFill>
                <a:srgbClr val="002060"/>
              </a:solidFill>
            </a:rPr>
            <a:t>социокультурным</a:t>
          </a:r>
          <a:r>
            <a:rPr lang="ru-RU" sz="1900" kern="1200" dirty="0" smtClean="0">
              <a:solidFill>
                <a:srgbClr val="002060"/>
              </a:solidFill>
            </a:rPr>
            <a:t> нормам, традициям семьи, общества и государства;</a:t>
          </a:r>
          <a:endParaRPr lang="ru-RU" sz="1900" kern="1200" dirty="0">
            <a:solidFill>
              <a:srgbClr val="002060"/>
            </a:solidFill>
          </a:endParaRPr>
        </a:p>
      </dsp:txBody>
      <dsp:txXfrm rot="-5400000">
        <a:off x="962687" y="1310030"/>
        <a:ext cx="7637672" cy="806647"/>
      </dsp:txXfrm>
    </dsp:sp>
    <dsp:sp modelId="{2EFB3719-34EF-4B19-BAAF-C83F466C23C4}">
      <dsp:nvSpPr>
        <dsp:cNvPr id="0" name=""/>
        <dsp:cNvSpPr/>
      </dsp:nvSpPr>
      <dsp:spPr>
        <a:xfrm rot="5400000">
          <a:off x="-206290" y="2733366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3008420"/>
        <a:ext cx="962687" cy="412580"/>
      </dsp:txXfrm>
    </dsp:sp>
    <dsp:sp modelId="{600779CF-E17A-4718-849E-E4BD39D0AB49}">
      <dsp:nvSpPr>
        <dsp:cNvPr id="0" name=""/>
        <dsp:cNvSpPr/>
      </dsp:nvSpPr>
      <dsp:spPr>
        <a:xfrm rot="5400000">
          <a:off x="4356380" y="-827365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02060"/>
              </a:solidFill>
            </a:rPr>
            <a:t>Формирование познавательных интересов и познавательных действий ребенка в различных видах деятельности;</a:t>
          </a:r>
          <a:endParaRPr lang="ru-RU" sz="1900" kern="1200" dirty="0">
            <a:solidFill>
              <a:srgbClr val="002060"/>
            </a:solidFill>
          </a:endParaRPr>
        </a:p>
      </dsp:txBody>
      <dsp:txXfrm rot="-5400000">
        <a:off x="962687" y="2609966"/>
        <a:ext cx="7637672" cy="806647"/>
      </dsp:txXfrm>
    </dsp:sp>
    <dsp:sp modelId="{AA83B42D-A265-44AA-BD0B-EFA4B0FA9C2C}">
      <dsp:nvSpPr>
        <dsp:cNvPr id="0" name=""/>
        <dsp:cNvSpPr/>
      </dsp:nvSpPr>
      <dsp:spPr>
        <a:xfrm rot="5400000">
          <a:off x="-206290" y="3994050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4269104"/>
        <a:ext cx="962687" cy="412580"/>
      </dsp:txXfrm>
    </dsp:sp>
    <dsp:sp modelId="{C51F7537-B84F-4D32-A220-013452C2E9FD}">
      <dsp:nvSpPr>
        <dsp:cNvPr id="0" name=""/>
        <dsp:cNvSpPr/>
      </dsp:nvSpPr>
      <dsp:spPr>
        <a:xfrm rot="5400000">
          <a:off x="4356380" y="394066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02060"/>
              </a:solidFill>
            </a:rPr>
            <a:t>Возрастная адекватность дошкольного образования (соответствие условий, требований, методов возрасту и особенностям развития);</a:t>
          </a:r>
          <a:endParaRPr lang="ru-RU" sz="1900" kern="1200" dirty="0">
            <a:solidFill>
              <a:srgbClr val="002060"/>
            </a:solidFill>
          </a:endParaRPr>
        </a:p>
      </dsp:txBody>
      <dsp:txXfrm rot="-5400000">
        <a:off x="962687" y="3831397"/>
        <a:ext cx="7637672" cy="806647"/>
      </dsp:txXfrm>
    </dsp:sp>
    <dsp:sp modelId="{BD83EA48-2164-4529-B870-3536BEF46C19}">
      <dsp:nvSpPr>
        <dsp:cNvPr id="0" name=""/>
        <dsp:cNvSpPr/>
      </dsp:nvSpPr>
      <dsp:spPr>
        <a:xfrm rot="5400000">
          <a:off x="-206290" y="5260442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-5400000">
        <a:off x="1" y="5535496"/>
        <a:ext cx="962687" cy="412580"/>
      </dsp:txXfrm>
    </dsp:sp>
    <dsp:sp modelId="{AD331765-6436-4601-B485-071F822436CD}">
      <dsp:nvSpPr>
        <dsp:cNvPr id="0" name=""/>
        <dsp:cNvSpPr/>
      </dsp:nvSpPr>
      <dsp:spPr>
        <a:xfrm rot="5400000">
          <a:off x="4356380" y="1654751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02060"/>
              </a:solidFill>
            </a:rPr>
            <a:t>Учет этнокультурной ситуации развития детей.</a:t>
          </a:r>
          <a:endParaRPr lang="ru-RU" sz="1900" kern="1200" dirty="0">
            <a:solidFill>
              <a:srgbClr val="002060"/>
            </a:solidFill>
          </a:endParaRPr>
        </a:p>
      </dsp:txBody>
      <dsp:txXfrm rot="-5400000">
        <a:off x="962687" y="5092082"/>
        <a:ext cx="7637672" cy="8066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4F1E6-E9D9-469E-AF43-26E5B3B585D9}">
      <dsp:nvSpPr>
        <dsp:cNvPr id="0" name=""/>
        <dsp:cNvSpPr/>
      </dsp:nvSpPr>
      <dsp:spPr>
        <a:xfrm>
          <a:off x="2988675" y="1983722"/>
          <a:ext cx="1523638" cy="15236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Условиям реализации</a:t>
          </a:r>
          <a:endParaRPr lang="ru-RU" sz="1500" kern="1200" dirty="0"/>
        </a:p>
      </dsp:txBody>
      <dsp:txXfrm>
        <a:off x="3211807" y="2206854"/>
        <a:ext cx="1077374" cy="1077374"/>
      </dsp:txXfrm>
    </dsp:sp>
    <dsp:sp modelId="{2616DF3D-75F1-4344-9AB6-E89F4A387688}">
      <dsp:nvSpPr>
        <dsp:cNvPr id="0" name=""/>
        <dsp:cNvSpPr/>
      </dsp:nvSpPr>
      <dsp:spPr>
        <a:xfrm rot="16200000">
          <a:off x="3521799" y="1736746"/>
          <a:ext cx="457390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457390" y="1828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39060" y="1743593"/>
        <a:ext cx="22869" cy="22869"/>
      </dsp:txXfrm>
    </dsp:sp>
    <dsp:sp modelId="{9774FD1A-C23B-4C5C-9EF9-A965E0B606E2}">
      <dsp:nvSpPr>
        <dsp:cNvPr id="0" name=""/>
        <dsp:cNvSpPr/>
      </dsp:nvSpPr>
      <dsp:spPr>
        <a:xfrm>
          <a:off x="2988675" y="2694"/>
          <a:ext cx="1523638" cy="15236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 программе</a:t>
          </a:r>
          <a:endParaRPr lang="ru-RU" sz="1600" kern="1200" dirty="0"/>
        </a:p>
      </dsp:txBody>
      <dsp:txXfrm>
        <a:off x="3211807" y="225826"/>
        <a:ext cx="1077374" cy="1077374"/>
      </dsp:txXfrm>
    </dsp:sp>
    <dsp:sp modelId="{DAB82F59-B783-432A-861C-E3DFD3DD6127}">
      <dsp:nvSpPr>
        <dsp:cNvPr id="0" name=""/>
        <dsp:cNvSpPr/>
      </dsp:nvSpPr>
      <dsp:spPr>
        <a:xfrm rot="18828">
          <a:off x="4512295" y="2734263"/>
          <a:ext cx="1033512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1033512" y="1828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03213" y="2726706"/>
        <a:ext cx="51675" cy="51675"/>
      </dsp:txXfrm>
    </dsp:sp>
    <dsp:sp modelId="{1E489D2A-A4FA-408B-97FC-1ECEFD2F6747}">
      <dsp:nvSpPr>
        <dsp:cNvPr id="0" name=""/>
        <dsp:cNvSpPr/>
      </dsp:nvSpPr>
      <dsp:spPr>
        <a:xfrm>
          <a:off x="5545788" y="1997727"/>
          <a:ext cx="1523638" cy="15236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Результатам освоения</a:t>
          </a:r>
          <a:endParaRPr lang="ru-RU" sz="1400" kern="1200" dirty="0"/>
        </a:p>
      </dsp:txBody>
      <dsp:txXfrm>
        <a:off x="5768920" y="2220859"/>
        <a:ext cx="1077374" cy="1077374"/>
      </dsp:txXfrm>
    </dsp:sp>
    <dsp:sp modelId="{59233DD2-7ECF-41A5-B5B5-84C8B6233652}">
      <dsp:nvSpPr>
        <dsp:cNvPr id="0" name=""/>
        <dsp:cNvSpPr/>
      </dsp:nvSpPr>
      <dsp:spPr>
        <a:xfrm rot="10781064">
          <a:off x="1967761" y="2734268"/>
          <a:ext cx="1020933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1020933" y="1828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452704" y="2727026"/>
        <a:ext cx="51046" cy="51046"/>
      </dsp:txXfrm>
    </dsp:sp>
    <dsp:sp modelId="{56EC9089-95EA-4095-B8C8-6D1B7167169F}">
      <dsp:nvSpPr>
        <dsp:cNvPr id="0" name=""/>
        <dsp:cNvSpPr/>
      </dsp:nvSpPr>
      <dsp:spPr>
        <a:xfrm>
          <a:off x="444142" y="1997738"/>
          <a:ext cx="1523638" cy="15236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Её структуре и объему</a:t>
          </a:r>
          <a:endParaRPr lang="ru-RU" sz="1400" kern="1200" dirty="0"/>
        </a:p>
      </dsp:txBody>
      <dsp:txXfrm>
        <a:off x="667274" y="2220870"/>
        <a:ext cx="1077374" cy="107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62B509-3555-444F-B4B3-316DAFA473DA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357290" y="533400"/>
          <a:ext cx="6143668" cy="2868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071942"/>
            <a:ext cx="5183104" cy="2214578"/>
          </a:xfrm>
        </p:spPr>
        <p:txBody>
          <a:bodyPr/>
          <a:lstStyle/>
          <a:p>
            <a:pPr algn="ctr"/>
            <a:r>
              <a:rPr lang="ru-RU" dirty="0" smtClean="0"/>
              <a:t>ознакомительный материал для родителей (законных представителей)</a:t>
            </a:r>
          </a:p>
          <a:p>
            <a:pPr algn="ctr"/>
            <a:r>
              <a:rPr lang="ru-RU" dirty="0" smtClean="0"/>
              <a:t>воспитанников </a:t>
            </a:r>
            <a:r>
              <a:rPr lang="ru-RU" dirty="0" smtClean="0"/>
              <a:t>М</a:t>
            </a:r>
            <a:r>
              <a:rPr lang="en-US" dirty="0" smtClean="0"/>
              <a:t>A</a:t>
            </a:r>
            <a:r>
              <a:rPr lang="ru-RU" dirty="0" smtClean="0"/>
              <a:t>ДОУ </a:t>
            </a:r>
            <a:r>
              <a:rPr lang="ru-RU" dirty="0" smtClean="0"/>
              <a:t>д/с № </a:t>
            </a:r>
            <a:r>
              <a:rPr lang="en-US" dirty="0" smtClean="0"/>
              <a:t>54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15370" cy="17859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ПРИНЦИПЫ РЕАЛИЗУЮТСЯ ЧЕРЕЗ ПРОГРАММУ, </a:t>
            </a:r>
          </a:p>
          <a:p>
            <a:pPr algn="ctr"/>
            <a:r>
              <a:rPr lang="ru-RU" sz="2000" dirty="0" smtClean="0"/>
              <a:t>которая определяет содержание и организацию образовательной деятельности на уровне дошкольного образования;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4810" y="2500306"/>
            <a:ext cx="4429156" cy="228601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особенностей;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00562" y="5214950"/>
            <a:ext cx="3857652" cy="9144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Направлена на решение задач Стандарта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Dmetrei\Desktop\картинки для слайдов\9608019374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3295654" cy="3480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286676" cy="1200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ТРЕБОВАНИЯ: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2357430"/>
          <a:ext cx="7500990" cy="450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>
            <a:off x="1500166" y="4071942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16200000" flipV="1">
            <a:off x="6572264" y="3786190"/>
            <a:ext cx="794" cy="794"/>
          </a:xfrm>
          <a:prstGeom prst="bentConnector3">
            <a:avLst>
              <a:gd name="adj1" fmla="val -10263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 rot="5400000">
            <a:off x="1358084" y="4214024"/>
            <a:ext cx="285752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/>
          <p:nvPr/>
        </p:nvCxnSpPr>
        <p:spPr>
          <a:xfrm rot="5400000">
            <a:off x="6536545" y="4250537"/>
            <a:ext cx="35719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625223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Программа разрабатывается и утверждается Организацией самостоятельно в соответствии с настоящим Стандартом и с учетом Примерных программ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286808" cy="7858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785786" y="2643182"/>
          <a:ext cx="685804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14348" y="1142984"/>
            <a:ext cx="7786742" cy="12715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– образовательные области):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71612"/>
            <a:ext cx="7858180" cy="4929221"/>
          </a:xfrm>
        </p:spPr>
        <p:txBody>
          <a:bodyPr>
            <a:normAutofit fontScale="9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800" b="0" dirty="0" smtClean="0">
                <a:solidFill>
                  <a:srgbClr val="002060"/>
                </a:solidFill>
              </a:rPr>
              <a:t>  </a:t>
            </a:r>
            <a:r>
              <a:rPr lang="ru-RU" sz="1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4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Социально-коммуникативное развитие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7786742" cy="528641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b="0" dirty="0" smtClean="0">
                <a:solidFill>
                  <a:srgbClr val="002060"/>
                </a:solidFill>
              </a:rPr>
              <a:t>  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785817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Познавательное развитие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71612"/>
            <a:ext cx="7858180" cy="4929221"/>
          </a:xfrm>
        </p:spPr>
        <p:txBody>
          <a:bodyPr>
            <a:normAutofit fontScale="9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800" b="0" dirty="0" smtClean="0">
                <a:solidFill>
                  <a:srgbClr val="002060"/>
                </a:solidFill>
              </a:rPr>
              <a:t>  </a:t>
            </a:r>
            <a:r>
              <a:rPr lang="ru-RU" sz="1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аналитико-систематической активности как предпосылки обучения грамоте. </a:t>
            </a:r>
            <a:endParaRPr lang="ru-RU" sz="31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Речевое  развитие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7143800" cy="492922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800" b="0" dirty="0" smtClean="0">
                <a:solidFill>
                  <a:srgbClr val="002060"/>
                </a:solidFill>
              </a:rPr>
              <a:t>  </a:t>
            </a:r>
            <a:r>
              <a:rPr lang="ru-RU" sz="1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Художественно-эстетическое развитие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7358114" cy="4929221"/>
          </a:xfrm>
        </p:spPr>
        <p:txBody>
          <a:bodyPr>
            <a:normAutofit fontScale="9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800" b="0" dirty="0" smtClean="0">
                <a:solidFill>
                  <a:srgbClr val="002060"/>
                </a:solidFill>
              </a:rPr>
              <a:t>  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 и </a:t>
            </a:r>
            <a:r>
              <a:rPr lang="ru-RU" sz="2400" b="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Физическое  развитие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95042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– как сквозных механизмах развития ребенка)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484966" cy="107157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«СТАНДАРТ?»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358090"/>
            <a:ext cx="45719" cy="142876"/>
          </a:xfrm>
        </p:spPr>
        <p:txBody>
          <a:bodyPr>
            <a:normAutofit fontScale="25000" lnSpcReduction="20000"/>
          </a:bodyPr>
          <a:lstStyle/>
          <a:p>
            <a:r>
              <a:rPr lang="ru-RU" b="1" i="1" dirty="0" smtClean="0"/>
              <a:t>Комплекс норм, правил, требований, которые устанавливаются на основе достижений науки, техники и передового опыта</a:t>
            </a:r>
            <a:endParaRPr lang="ru-RU" b="1" i="1" dirty="0"/>
          </a:p>
        </p:txBody>
      </p:sp>
      <p:pic>
        <p:nvPicPr>
          <p:cNvPr id="2051" name="Picture 3" descr="C:\Users\Dmetrei\Desktop\картинки для слайдов\fullsize51691082047.jpg"/>
          <p:cNvPicPr>
            <a:picLocks noChangeAspect="1" noChangeArrowheads="1"/>
          </p:cNvPicPr>
          <p:nvPr/>
        </p:nvPicPr>
        <p:blipFill>
          <a:blip r:embed="rId2"/>
          <a:srcRect l="13694" t="4933" r="10986" b="12849"/>
          <a:stretch>
            <a:fillRect/>
          </a:stretch>
        </p:blipFill>
        <p:spPr bwMode="auto">
          <a:xfrm>
            <a:off x="4786314" y="4065424"/>
            <a:ext cx="3071834" cy="27925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2000240"/>
            <a:ext cx="4000528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Комплекс норм, правил, требований, которые устанавливаются на основе достижений науки, техники и передового опыта</a:t>
            </a:r>
            <a:endParaRPr lang="ru-RU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86874" cy="20717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Содержание Программы должно отражать следующие аспекты образовательной среды для ребенка дошкольного возраста: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2357430"/>
          <a:ext cx="764386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7143800" cy="4929221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включают требования к психолого-педагогическим, кадровым, материально-техническим и финансовым условиям реализации Программы, а также к развивающей предметно-пространственной среде.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Требования к условиям реализации Программы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072494" cy="392908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социально-коммуникативного,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познавательного</a:t>
            </a:r>
            <a:r>
              <a:rPr lang="ru-RU" sz="40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речевого</a:t>
            </a:r>
            <a:b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* художественно-эстетического</a:t>
            </a:r>
            <a:b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* физического развития</a:t>
            </a: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личности детей на фоне их эмоционального благополучия и положительного отношения к миру, к себе и к другим людям.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428604"/>
            <a:ext cx="8286808" cy="200026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Условия реализации Программы должны обеспечивать полноценное развитие личности детей во всех основных образовательных областях, а именно, в сферах 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358246" cy="1414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 предъявляет требования к образовательной среде, которая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1857364"/>
          <a:ext cx="764386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786190"/>
            <a:ext cx="7143800" cy="2714643"/>
          </a:xfrm>
        </p:spPr>
        <p:txBody>
          <a:bodyPr>
            <a:normAutofit/>
          </a:bodyPr>
          <a:lstStyle/>
          <a:p>
            <a:pPr algn="ctr"/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социально-нормативные возрастные характеристики</a:t>
            </a:r>
            <a:b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возможные достижений ребенка на этапе завершения уровня дошкольного образования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0"/>
            <a:ext cx="8429684" cy="300039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Требование Стандарта к результатам освоения Программы представлены в виде целевых ориентиров дошкольного образования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215370" cy="12715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Целевые ориентиры образования в младенческом возрасте: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143116"/>
          <a:ext cx="750099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48" y="3429468"/>
            <a:ext cx="7083802" cy="448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0160" rIns="10160" bIns="101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kern="1200" dirty="0"/>
          </a:p>
        </p:txBody>
      </p:sp>
      <p:grpSp>
        <p:nvGrpSpPr>
          <p:cNvPr id="16" name="Группа 27"/>
          <p:cNvGrpSpPr/>
          <p:nvPr/>
        </p:nvGrpSpPr>
        <p:grpSpPr>
          <a:xfrm>
            <a:off x="214282" y="1571612"/>
            <a:ext cx="8358246" cy="5000660"/>
            <a:chOff x="464339" y="2727188"/>
            <a:chExt cx="7179526" cy="497507"/>
          </a:xfrm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3841067" y="-578102"/>
              <a:ext cx="497507" cy="710808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464339" y="2798627"/>
              <a:ext cx="7083802" cy="285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проявить настойчивость в достижении результата своих действий;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Использует специфические, культурно фиксированные предметные действия, знает названия бытовых предметов (ложки, расчески, карандаша и пр.) и умеет пользоваться ими. </a:t>
              </a:r>
              <a:r>
                <a:rPr lang="ru-RU" sz="1600" dirty="0" smtClean="0"/>
                <a:t>Владеет простейшими навыками самообслуживания; стремится проявлять самостоятельность в бытовом и игровом поведении;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Владеет активной речью, понимает речь взрослых; знает названия окружающих предметов;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Проявляет интерес к сверстникам; наблюдает за  их действиями и подражает им;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Проявляет интерес к стихам, песням и сказкам, рассматриванию картин, стремится двигаться под музыку; эмоционально откликается на различные произведения культуры и искусства;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У ребенка развита крупная моторика, он стремится осваивать различные виды движения (бег, лазанье, перешагивание и пр.). </a:t>
              </a:r>
              <a:endParaRPr lang="ru-RU" sz="1600" kern="1200" dirty="0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215370" cy="12715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возрасте: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143116"/>
          <a:ext cx="750099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48" y="3429468"/>
            <a:ext cx="7083802" cy="448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0160" rIns="10160" bIns="101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kern="1200" dirty="0"/>
          </a:p>
        </p:txBody>
      </p:sp>
      <p:grpSp>
        <p:nvGrpSpPr>
          <p:cNvPr id="2" name="Группа 27"/>
          <p:cNvGrpSpPr/>
          <p:nvPr/>
        </p:nvGrpSpPr>
        <p:grpSpPr>
          <a:xfrm>
            <a:off x="214282" y="1571612"/>
            <a:ext cx="8358246" cy="5000660"/>
            <a:chOff x="464339" y="2727188"/>
            <a:chExt cx="7179526" cy="497507"/>
          </a:xfrm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3841067" y="-578102"/>
              <a:ext cx="497507" cy="710808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464339" y="2798627"/>
              <a:ext cx="7083802" cy="285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Ребенок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Ребенок овладевает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договаривать, учитывать интересы и чувства других, сопереживать неудачам и радоваться успехам других, адекватно проявлять свои чувства, в том числе чувство веры  в себя, стараться разрешать конфликты;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715404" y="5357826"/>
            <a:ext cx="285752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143116"/>
          <a:ext cx="750099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48" y="3429468"/>
            <a:ext cx="7083802" cy="448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0160" rIns="10160" bIns="101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kern="1200" dirty="0"/>
          </a:p>
        </p:txBody>
      </p:sp>
      <p:grpSp>
        <p:nvGrpSpPr>
          <p:cNvPr id="2" name="Группа 27"/>
          <p:cNvGrpSpPr/>
          <p:nvPr/>
        </p:nvGrpSpPr>
        <p:grpSpPr>
          <a:xfrm>
            <a:off x="142844" y="285728"/>
            <a:ext cx="8358246" cy="6429420"/>
            <a:chOff x="464339" y="2727188"/>
            <a:chExt cx="7179526" cy="497507"/>
          </a:xfrm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3841067" y="-578102"/>
              <a:ext cx="497507" cy="710808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464339" y="2798627"/>
              <a:ext cx="7083802" cy="285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57158" y="642918"/>
            <a:ext cx="821537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dirty="0" smtClean="0"/>
              <a:t>Ребенок способен к волевым усилиям, может следовать социальным нормам поведения и правилам в разных видах деятельности, во взаимодействиях со взрослыми м сверстниками, может соблюдать правила безопасного поведения и личной гигиены;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</a:t>
            </a:r>
            <a:endParaRPr lang="ru-RU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215370" cy="12715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Социальный портрет ребенка дошкольника 6,5-7,8 лет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143116"/>
          <a:ext cx="750099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48" y="3429468"/>
            <a:ext cx="7083802" cy="448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0160" rIns="10160" bIns="101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kern="1200" dirty="0"/>
          </a:p>
        </p:txBody>
      </p:sp>
      <p:grpSp>
        <p:nvGrpSpPr>
          <p:cNvPr id="2" name="Группа 27"/>
          <p:cNvGrpSpPr/>
          <p:nvPr/>
        </p:nvGrpSpPr>
        <p:grpSpPr>
          <a:xfrm>
            <a:off x="214282" y="1571612"/>
            <a:ext cx="8358246" cy="5000660"/>
            <a:chOff x="464339" y="2727188"/>
            <a:chExt cx="7179526" cy="497507"/>
          </a:xfrm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3841067" y="-578102"/>
              <a:ext cx="497507" cy="710808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464339" y="2798627"/>
              <a:ext cx="7083802" cy="285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Физически развитый, овладевший основными культурно-гигиеническими навыками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Любознательный, активный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Эмоционально отзывчивый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Овладевший средствами общения и способами взаимодействия со взрослыми и сверстниками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Способный управлять своим поведением и планировать свои действия на основе первых ценностных представлений, соблюдающий элементарные общепринятые нормы и правила поведения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Способный решать интеллектуальные и личностные задачи (проблемы), адекватные возрасту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Имеющий первичные представления о себе, семье, обществе, государстве, мире и природе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Овладевший универсальными предпосылками учебной деятельности – умениями работать по правилу и по образцу, слушать взрослого и выполнять его инструкции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Овладевший необходимыми умениями и навыками. У ребенка сформированы умения и навыки, необходимые для осуществления различных видов деятельности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215370" cy="22145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Целевые ориентиры Программы выступают основаниями преемственности дошкольного и начального общего образования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928934"/>
          <a:ext cx="407196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48" y="3429468"/>
            <a:ext cx="7083802" cy="448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0160" rIns="10160" bIns="101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kern="1200" dirty="0"/>
          </a:p>
        </p:txBody>
      </p:sp>
      <p:grpSp>
        <p:nvGrpSpPr>
          <p:cNvPr id="2" name="Группа 27"/>
          <p:cNvGrpSpPr/>
          <p:nvPr/>
        </p:nvGrpSpPr>
        <p:grpSpPr>
          <a:xfrm>
            <a:off x="5072066" y="2643182"/>
            <a:ext cx="3786214" cy="3857652"/>
            <a:chOff x="1533403" y="2670866"/>
            <a:chExt cx="6609275" cy="619537"/>
          </a:xfrm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>
              <a:off x="1533403" y="2670866"/>
              <a:ext cx="6609275" cy="619537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2400" i="1" dirty="0" smtClean="0">
                  <a:solidFill>
                    <a:schemeClr val="accent6">
                      <a:lumMod val="50000"/>
                    </a:schemeClr>
                  </a:solidFill>
                </a:rPr>
                <a:t>Таким образом Стандарт ориентирован на становление личностных характеристик ребенка к окончанию дошкольного периода детства</a:t>
              </a:r>
              <a:endParaRPr lang="ru-RU" sz="2400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121153" y="2798627"/>
              <a:ext cx="5426988" cy="285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dirty="0" smtClean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00034" y="0"/>
            <a:ext cx="7000924" cy="2928934"/>
          </a:xfrm>
          <a:prstGeom prst="flowChartPunchedTap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596" y="2571744"/>
            <a:ext cx="5072098" cy="4286256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Представляет собой совокупность требований, обязательных при реализации основной образовательной программы дошкольного образования образовательными учреждениями любой формы собственности и ведомственной принадлежности</a:t>
            </a:r>
            <a:endParaRPr lang="ru-RU" sz="2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000760" y="3000372"/>
            <a:ext cx="3000396" cy="3071834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Разработан на основе Конституции РФ с учетом ООН о правах ребенка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7242048" cy="1285884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7786742" cy="150019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cs typeface="Times New Roman" pitchFamily="18" charset="0"/>
              </a:rPr>
              <a:t>ФГОС НАПРАВЛЕН НА ДОСТИЖЕНИЕ ЦЕЛЕЙ:</a:t>
            </a:r>
            <a:endParaRPr lang="ru-RU" sz="4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500174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9"/>
            <a:ext cx="7429552" cy="1428759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Стандарт направлен на реализацию задач:</a:t>
            </a:r>
            <a:endParaRPr lang="ru-RU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928802"/>
          <a:ext cx="864399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643998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142984"/>
            <a:ext cx="8182369" cy="5429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8890" rIns="8890" bIns="8890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5400" b="1" i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СТАНДАРТОМ УЧИТЫВАЮТСЯ: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возможности освоения ребенком Программы на разных этапах ее реализации.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2800" b="1" i="1" dirty="0" smtClean="0">
              <a:solidFill>
                <a:schemeClr val="tx1"/>
              </a:solidFill>
            </a:endParaRP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5400" b="1" i="1" kern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358246" cy="12715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ДОШКОЛЬНОГО ОБРАЗОВАНИЯ: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1643050"/>
          <a:ext cx="864399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643998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