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8" autoAdjust="0"/>
  </p:normalViewPr>
  <p:slideViewPr>
    <p:cSldViewPr>
      <p:cViewPr varScale="1">
        <p:scale>
          <a:sx n="85" d="100"/>
          <a:sy n="8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F9D05E-FECE-4E42-B77C-DEC90F465F78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audio10.wav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audio11.wav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aminsite.ru/school.files/school18/tel._sm.jpg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maminsite.ru/school.files/school18/podzem-perehod.sm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hyperlink" Target="http://maminsite.ru/school.files/school18/perehod_sm.jpg" TargetMode="External"/><Relationship Id="rId5" Type="http://schemas.openxmlformats.org/officeDocument/2006/relationships/hyperlink" Target="http://maminsite.ru/school.files/school18/avt_sm.jpg" TargetMode="External"/><Relationship Id="rId4" Type="http://schemas.openxmlformats.org/officeDocument/2006/relationships/hyperlink" Target="http://900igr.net/thumbi/okruzhajuschij-mir/Znaki/0001-001-Znaki-dorozhnogo-dvizhenija.jpg" TargetMode="External"/><Relationship Id="rId9" Type="http://schemas.openxmlformats.org/officeDocument/2006/relationships/hyperlink" Target="http://maminsite.ru/school.files/school18/med_sm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1.gstatic.com/images?q=tbn:ANd9GcSDo3rrhaXWJ6Vj_B1UFXSbj7ZEUKjzgjIgD4r-lB3FZl-yYHoiPkmDCsd5" TargetMode="External"/><Relationship Id="rId3" Type="http://schemas.openxmlformats.org/officeDocument/2006/relationships/hyperlink" Target="http://maminsite.ru/school.files/school18/pit_sm.jpg" TargetMode="External"/><Relationship Id="rId7" Type="http://schemas.openxmlformats.org/officeDocument/2006/relationships/hyperlink" Target="http://www.vodish.ru/i/_/sign/7.4.gif" TargetMode="External"/><Relationship Id="rId2" Type="http://schemas.openxmlformats.org/officeDocument/2006/relationships/hyperlink" Target="http://maminsite.ru/school.files/school18/kirpich_s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odish.ru/i/_/sign/7.3.gif" TargetMode="External"/><Relationship Id="rId5" Type="http://schemas.openxmlformats.org/officeDocument/2006/relationships/hyperlink" Target="http://900igr.net/thumbi/okruzhajuschij-mir/Znaki/0017-023-Nam-neobkhodimy.jpg" TargetMode="External"/><Relationship Id="rId4" Type="http://schemas.openxmlformats.org/officeDocument/2006/relationships/hyperlink" Target="http://900igr.net/thumbi/okruzhajuschij-mir/Znaki/0015-020-Punkt-pervoj-meditsinskoj-pomoschi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3.gstatic.com/images?q=tbn:ANd9GcTEJnBY-H-Odr6rQ-I7aKD7RteYelIVjOwWNtQfo-yc_Az5D_-1IRoq9d5Q" TargetMode="External"/><Relationship Id="rId2" Type="http://schemas.openxmlformats.org/officeDocument/2006/relationships/hyperlink" Target="https://encrypted-tbn0.gstatic.com/images?q=tbn:ANd9GcTXLmVRjZeBIFR4VyWCRaD_BMw4vBDIibjfV0mW2lrMhGvvlfZi7DAuvTjbU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tkityumen.ru/uploads/wys/Image/07(6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audio9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2786229.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6429420" cy="39290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5500702"/>
            <a:ext cx="592935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Вирясова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Валентина Георгиевна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8" name="~PP1151.WAV">
            <a:hlinkClick r:id="" action="ppaction://media"/>
          </p:cNvPr>
          <p:cNvPicPr>
            <a:picLocks noRot="1" noChangeAspect="1"/>
          </p:cNvPicPr>
          <p:nvPr>
            <a:wavAudioFile r:embed="rId1" name="~PP1151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357298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Покажи знак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«Въезд запрещен»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~PP806.WAV">
            <a:hlinkClick r:id="" action="ppaction://media"/>
          </p:cNvPr>
          <p:cNvPicPr>
            <a:picLocks noRot="1" noChangeAspect="1"/>
          </p:cNvPicPr>
          <p:nvPr>
            <a:wavAudioFile r:embed="rId2" name="~PP806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28612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Documents and Settings\Admin\Мои документы\1_4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786190"/>
            <a:ext cx="1500190" cy="135731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714752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857232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Покажи знак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«Автозаправочная станция»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~PP2146.WAV">
            <a:hlinkClick r:id="" action="ppaction://media"/>
          </p:cNvPr>
          <p:cNvPicPr>
            <a:picLocks noRot="1" noChangeAspect="1"/>
          </p:cNvPicPr>
          <p:nvPr>
            <a:wavAudioFile r:embed="rId2" name="~PP2146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357562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786190"/>
            <a:ext cx="12287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929066"/>
            <a:ext cx="12144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714356"/>
            <a:ext cx="50720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Посреди дороги дети,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Мы всегда за них в ответе.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Чтоб не плакал их родитель,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Будь внимательней, водитель!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~PP2826.WAV">
            <a:hlinkClick r:id="" action="ppaction://media"/>
          </p:cNvPr>
          <p:cNvPicPr>
            <a:picLocks noRot="1" noChangeAspect="1"/>
          </p:cNvPicPr>
          <p:nvPr>
            <a:wavAudioFile r:embed="rId1" name="~PP2826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14311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537465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285728"/>
            <a:ext cx="5386414" cy="62865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" name="~PP2663.WAV">
            <a:hlinkClick r:id="" action="ppaction://media"/>
          </p:cNvPr>
          <p:cNvPicPr>
            <a:picLocks noRot="1" noChangeAspect="1"/>
          </p:cNvPicPr>
          <p:nvPr>
            <a:wavAudioFile r:embed="rId1" name="~PP2663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500166" y="428604"/>
            <a:ext cx="5286412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085850" y="5357826"/>
            <a:ext cx="627223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~PP3018.WAV">
            <a:hlinkClick r:id="" action="ppaction://media"/>
          </p:cNvPr>
          <p:cNvPicPr>
            <a:picLocks noRot="1" noChangeAspect="1"/>
          </p:cNvPicPr>
          <p:nvPr>
            <a:wavAudioFile r:embed="rId2" name="~PP3018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357430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/>
      <p:bldP spid="20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9"/>
            <a:ext cx="707236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презентации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использованы  следующие интернет – ресурсы: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~PP2344.WAV">
            <a:hlinkClick r:id="" action="ppaction://media"/>
          </p:cNvPr>
          <p:cNvPicPr>
            <a:picLocks noRot="1" noChangeAspect="1"/>
          </p:cNvPicPr>
          <p:nvPr>
            <a:wavAudioFile r:embed="rId1" name="~PP2344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428736"/>
            <a:ext cx="8572560" cy="526297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Картинка первого слайда </a:t>
            </a:r>
            <a:r>
              <a:rPr lang="ru-RU" sz="2400" u="sng" dirty="0" smtClean="0">
                <a:hlinkClick r:id="rId4"/>
              </a:rPr>
              <a:t>http://900igr.net/thumbi/okruzhajuschij-mir/Znaki/0001-001-Znaki-dorozhnogo-dvizhenija.jpg</a:t>
            </a:r>
            <a:endParaRPr lang="ru-RU" sz="2400" dirty="0" smtClean="0"/>
          </a:p>
          <a:p>
            <a:r>
              <a:rPr lang="ru-RU" sz="2400" dirty="0" smtClean="0"/>
              <a:t>Знак  «Автобусная остановка» </a:t>
            </a:r>
            <a:r>
              <a:rPr lang="ru-RU" sz="2400" u="sng" dirty="0" smtClean="0">
                <a:hlinkClick r:id="rId5"/>
              </a:rPr>
              <a:t>http://maminsite.ru/school.files/school18/avt_sm.jpg</a:t>
            </a:r>
            <a:endParaRPr lang="ru-RU" sz="2400" dirty="0" smtClean="0"/>
          </a:p>
          <a:p>
            <a:r>
              <a:rPr lang="ru-RU" sz="2400" dirty="0" smtClean="0"/>
              <a:t>Знак «Пешеходный переход» </a:t>
            </a:r>
            <a:r>
              <a:rPr lang="ru-RU" sz="2400" u="sng" dirty="0" smtClean="0">
                <a:hlinkClick r:id="rId6"/>
              </a:rPr>
              <a:t>http://maminsite.ru/school.files/school18/perehod_sm.jpg</a:t>
            </a:r>
            <a:endParaRPr lang="ru-RU" sz="2400" dirty="0" smtClean="0"/>
          </a:p>
          <a:p>
            <a:r>
              <a:rPr lang="ru-RU" sz="2400" dirty="0" smtClean="0"/>
              <a:t>Знак «Подземный переход» </a:t>
            </a:r>
            <a:r>
              <a:rPr lang="ru-RU" sz="2400" u="sng" dirty="0" smtClean="0">
                <a:hlinkClick r:id="rId7"/>
              </a:rPr>
              <a:t>http://maminsite.ru/school.files/school18/podzem-perehod.sm.jpg</a:t>
            </a:r>
            <a:endParaRPr lang="ru-RU" sz="2400" dirty="0" smtClean="0"/>
          </a:p>
          <a:p>
            <a:r>
              <a:rPr lang="ru-RU" sz="2400" dirty="0" smtClean="0"/>
              <a:t>Знак «Телефон» </a:t>
            </a:r>
            <a:r>
              <a:rPr lang="ru-RU" sz="2400" u="sng" dirty="0" smtClean="0">
                <a:hlinkClick r:id="rId8"/>
              </a:rPr>
              <a:t>http://maminsite.ru/school.files/school18/tel._sm.jpg</a:t>
            </a:r>
            <a:endParaRPr lang="ru-RU" sz="2400" dirty="0" smtClean="0"/>
          </a:p>
          <a:p>
            <a:r>
              <a:rPr lang="ru-RU" sz="2400" dirty="0" smtClean="0"/>
              <a:t> Знак «Больница» </a:t>
            </a:r>
            <a:r>
              <a:rPr lang="ru-RU" sz="2400" u="sng" dirty="0" smtClean="0">
                <a:hlinkClick r:id="rId9"/>
              </a:rPr>
              <a:t>http://maminsite.ru/school.files/sch</a:t>
            </a:r>
            <a:r>
              <a:rPr lang="ru-RU" u="sng" dirty="0" smtClean="0">
                <a:hlinkClick r:id="rId9"/>
              </a:rPr>
              <a:t>ool18/med_sm.jpg</a:t>
            </a:r>
            <a:endParaRPr lang="ru-RU" dirty="0"/>
          </a:p>
        </p:txBody>
      </p:sp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8847"/>
            <a:ext cx="8215370" cy="67403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Знак «Въезд запрещен» </a:t>
            </a:r>
            <a:r>
              <a:rPr lang="ru-RU" sz="2400" u="sng" dirty="0" smtClean="0">
                <a:hlinkClick r:id="rId2"/>
              </a:rPr>
              <a:t>http://maminsite.ru/school.files/school18/kirpich_sm.jpg</a:t>
            </a:r>
            <a:endParaRPr lang="ru-RU" sz="2400" dirty="0" smtClean="0"/>
          </a:p>
          <a:p>
            <a:r>
              <a:rPr lang="ru-RU" sz="2400" dirty="0" smtClean="0"/>
              <a:t>Знак «Пункт питания» </a:t>
            </a:r>
            <a:r>
              <a:rPr lang="ru-RU" sz="2400" u="sng" dirty="0" smtClean="0">
                <a:hlinkClick r:id="rId3"/>
              </a:rPr>
              <a:t>http://maminsite.ru/school.files/school18/pit_sm.jpg</a:t>
            </a:r>
            <a:endParaRPr lang="ru-RU" sz="2400" dirty="0" smtClean="0"/>
          </a:p>
          <a:p>
            <a:r>
              <a:rPr lang="ru-RU" sz="2400" dirty="0" smtClean="0"/>
              <a:t>Знак «Пункт первой медицинской помощи»   </a:t>
            </a:r>
            <a:r>
              <a:rPr lang="ru-RU" sz="2400" u="sng" dirty="0" smtClean="0">
                <a:hlinkClick r:id="rId4"/>
              </a:rPr>
              <a:t>http://900igr.net/thumbi/okruzhajuschij-mir/Znaki/0015-020-Punkt-pervoj-meditsinskoj-pomoschi.jpg</a:t>
            </a:r>
            <a:endParaRPr lang="ru-RU" sz="2400" dirty="0" smtClean="0"/>
          </a:p>
          <a:p>
            <a:r>
              <a:rPr lang="ru-RU" sz="2400" dirty="0" err="1" smtClean="0"/>
              <a:t>Светофорик</a:t>
            </a:r>
            <a:r>
              <a:rPr lang="ru-RU" sz="2400" dirty="0" smtClean="0"/>
              <a:t>  </a:t>
            </a:r>
            <a:r>
              <a:rPr lang="ru-RU" sz="2400" u="sng" dirty="0" smtClean="0">
                <a:hlinkClick r:id="rId5"/>
              </a:rPr>
              <a:t>http://900igr.net/thumbi/okruzhajuschij-mir/Znaki/0017-023-Nam-neobkhodimy.jpg</a:t>
            </a:r>
            <a:endParaRPr lang="ru-RU" sz="2400" dirty="0" smtClean="0"/>
          </a:p>
          <a:p>
            <a:r>
              <a:rPr lang="ru-RU" sz="2400" dirty="0" smtClean="0"/>
              <a:t>Знак «Автозаправочная станция» </a:t>
            </a:r>
            <a:r>
              <a:rPr lang="ru-RU" sz="2400" u="sng" dirty="0" smtClean="0">
                <a:hlinkClick r:id="rId6"/>
              </a:rPr>
              <a:t>http://www.vodish.ru/i/_/sign/7.3.gif</a:t>
            </a:r>
            <a:endParaRPr lang="ru-RU" sz="2400" dirty="0" smtClean="0"/>
          </a:p>
          <a:p>
            <a:r>
              <a:rPr lang="ru-RU" sz="2400" dirty="0" smtClean="0"/>
              <a:t>Знак «Техобслуживание»  </a:t>
            </a:r>
            <a:r>
              <a:rPr lang="ru-RU" sz="2400" u="sng" dirty="0" smtClean="0">
                <a:hlinkClick r:id="rId7"/>
              </a:rPr>
              <a:t>http://www.vodish.ru/i/_/sign/7.4.gif</a:t>
            </a:r>
            <a:endParaRPr lang="ru-RU" sz="2400" dirty="0" smtClean="0"/>
          </a:p>
          <a:p>
            <a:r>
              <a:rPr lang="ru-RU" sz="2400" dirty="0" smtClean="0"/>
              <a:t>Знак «Движение запрещено» </a:t>
            </a:r>
            <a:r>
              <a:rPr lang="ru-RU" sz="2400" u="sng" dirty="0" smtClean="0">
                <a:hlinkClick r:id="rId8"/>
              </a:rPr>
              <a:t>https://encrypted-tbn1.gstatic.com/images?q=tbn:ANd9GcSDo3rrhaXWJ6Vj_B1UFXSbj7ZEUKjzgjIgD4r-lB3FZl-yYHoiPkmDCsd5</a:t>
            </a:r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9"/>
            <a:ext cx="7786742" cy="489364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Знак «Движение пешеходов  запрещено»     </a:t>
            </a:r>
            <a:r>
              <a:rPr lang="ru-RU" sz="2400" u="sng" dirty="0" smtClean="0">
                <a:hlinkClick r:id="rId2"/>
              </a:rPr>
              <a:t>https://encrypted-tbn0.gstatic.com/images?q=tbn:ANd9GcTXLmVRjZeBIFR4VyWCRaD_BMw4vBDIibjfV0mW2lrMhGvvlfZi7DAuvTjbUg</a:t>
            </a:r>
            <a:endParaRPr lang="ru-RU" sz="2400" dirty="0" smtClean="0"/>
          </a:p>
          <a:p>
            <a:r>
              <a:rPr lang="ru-RU" sz="2400" dirty="0" smtClean="0"/>
              <a:t> Знак «Железнодорожный переезд» </a:t>
            </a:r>
            <a:r>
              <a:rPr lang="ru-RU" sz="2400" u="sng" dirty="0" smtClean="0">
                <a:hlinkClick r:id="rId3"/>
              </a:rPr>
              <a:t>https://encrypted-tbn3.gstatic.com/images?q=tbn:ANd9GcTEJnBY-H-Odr6rQ-I7aKD7RteYelIVjOwWNtQfo-yc_Az5D_-1IRoq9d5Q</a:t>
            </a:r>
            <a:endParaRPr lang="ru-RU" sz="2400" dirty="0" smtClean="0"/>
          </a:p>
          <a:p>
            <a:r>
              <a:rPr lang="ru-RU" sz="2400" dirty="0" smtClean="0"/>
              <a:t>Песня знаков </a:t>
            </a:r>
            <a:r>
              <a:rPr lang="ru-RU" sz="2400" u="sng" dirty="0" smtClean="0">
                <a:hlinkClick r:id="rId4"/>
              </a:rPr>
              <a:t>http://www.detkityumen.ru/uploads/wys/Image/07(6).jpg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5016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http://www.olesya-emelyanova.ru/index-stihi-dorozhnye_znaki.html</a:t>
            </a:r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3714752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Подземный переход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Знает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каждый пешеход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Про подземный этот ход.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Город он не украшает,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714356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Пешеходный переход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Здесь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наземный переход,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Ходит целый день народ.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Ты, водитель, не грусти,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Пешехода пропусти!</a:t>
            </a:r>
          </a:p>
        </p:txBody>
      </p:sp>
      <p:pic>
        <p:nvPicPr>
          <p:cNvPr id="8" name="~PP3479.WAV">
            <a:hlinkClick r:id="" action="ppaction://media"/>
          </p:cNvPr>
          <p:cNvPicPr>
            <a:picLocks noRot="1" noChangeAspect="1"/>
          </p:cNvPicPr>
          <p:nvPr>
            <a:wavAudioFile r:embed="rId1" name="~PP3479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428868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785794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Движение запрещено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Этот знак ну очень строгий,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Коль стоит он на дороге.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Говорит он нам: "Друзья,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Ездить здесь совсем нельзя!"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4286256"/>
            <a:ext cx="6357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Знак "Въезд запрещен":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Знак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водителей стращает,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Въезд машинам запрещает!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Не пытайтесь сгоряча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Ехать мимо кирпича!</a:t>
            </a:r>
          </a:p>
        </p:txBody>
      </p:sp>
      <p:pic>
        <p:nvPicPr>
          <p:cNvPr id="4099" name="Picture 3" descr="C:\Documents and Settings\Admin\Мои документы\1_4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1143000" cy="1143000"/>
          </a:xfrm>
          <a:prstGeom prst="rect">
            <a:avLst/>
          </a:prstGeom>
          <a:noFill/>
        </p:spPr>
      </p:pic>
      <p:pic>
        <p:nvPicPr>
          <p:cNvPr id="8" name="~PP2711.WAV">
            <a:hlinkClick r:id="" action="ppaction://media"/>
          </p:cNvPr>
          <p:cNvPicPr>
            <a:picLocks noRot="1" noChangeAspect="1"/>
          </p:cNvPicPr>
          <p:nvPr>
            <a:wavAudioFile r:embed="rId1" name="~PP2711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572008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071678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42918"/>
            <a:ext cx="6215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Место остановки автобуса, троллейбуса, трамвая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В этом месте пешеход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Терпеливо транспорт ждет.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Он пешком устал шагать,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Хочет пассажиром стать.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286256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Место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стоянки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Коль водитель вышел весь,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Ставит он машину здесь,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Чтоб, не нужная ему,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Не мешала никому. </a:t>
            </a:r>
          </a:p>
        </p:txBody>
      </p:sp>
      <p:pic>
        <p:nvPicPr>
          <p:cNvPr id="5122" name="Picture 2" descr="C:\Documents and Settings\Admin\Мои документы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1438275" cy="1428750"/>
          </a:xfrm>
          <a:prstGeom prst="rect">
            <a:avLst/>
          </a:prstGeom>
          <a:noFill/>
        </p:spPr>
      </p:pic>
      <p:pic>
        <p:nvPicPr>
          <p:cNvPr id="7" name="~PP4039.WAV">
            <a:hlinkClick r:id="" action="ppaction://media"/>
          </p:cNvPr>
          <p:cNvPicPr>
            <a:picLocks noRot="1" noChangeAspect="1"/>
          </p:cNvPicPr>
          <p:nvPr>
            <a:wavAudioFile r:embed="rId1" name="~PP4039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78579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221455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428604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Движение пешеходов запрещено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В дождь и в ясную погоду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Здесь не ходят пешеходы.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Говорит им знак одно: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"Вам ходить запрещено!"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143380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Железнодорожный переезд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Не один здесь знак, а много: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Здесь железная дорога!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Рельсы, шпалы и пути –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С электричкой не шути</a:t>
            </a:r>
            <a:r>
              <a:rPr lang="ru-RU" sz="2400" dirty="0"/>
              <a:t>. </a:t>
            </a:r>
          </a:p>
        </p:txBody>
      </p:sp>
      <p:pic>
        <p:nvPicPr>
          <p:cNvPr id="7" name="~PP2193.WAV">
            <a:hlinkClick r:id="" action="ppaction://media"/>
          </p:cNvPr>
          <p:cNvPicPr>
            <a:picLocks noRot="1" noChangeAspect="1"/>
          </p:cNvPicPr>
          <p:nvPr>
            <a:wavAudioFile r:embed="rId1" name="~PP2193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928802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785794"/>
            <a:ext cx="1785941" cy="17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143380"/>
            <a:ext cx="1643074" cy="15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3108" y="500042"/>
            <a:ext cx="6572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"Пункт первой медицинской помощи"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кто сломает ногу,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Здесь врачи всегда помогут.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Помощь первую окажут,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Где лечиться дальше, скажут.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5984" y="3643314"/>
            <a:ext cx="57150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"Больница"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нужно вам лечиться,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Знак подскажет, где больница.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Сто серьезных докторов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Там вам скажут: "Будь здоров!"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pic>
        <p:nvPicPr>
          <p:cNvPr id="8" name="~PP503.WAV">
            <a:hlinkClick r:id="" action="ppaction://media"/>
          </p:cNvPr>
          <p:cNvPicPr>
            <a:picLocks noRot="1" noChangeAspect="1"/>
          </p:cNvPicPr>
          <p:nvPr>
            <a:wavAudioFile r:embed="rId1" name="~PP503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86322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14554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7167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80" y="642918"/>
            <a:ext cx="55721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"Автозаправочная станция":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Не доедешь без бензина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До кафе и магазина.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Этот знак вам скажет звонко: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"Рядышком бензоколонка!"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857356" y="4000504"/>
            <a:ext cx="628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"Телефон":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нужно дозвониться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Хоть домой, хоть за границу,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Знак поможет, скажет он,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Где искать вам телефон!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~PP3927.WAV">
            <a:hlinkClick r:id="" action="ppaction://media"/>
          </p:cNvPr>
          <p:cNvPicPr>
            <a:picLocks noRot="1" noChangeAspect="1"/>
          </p:cNvPicPr>
          <p:nvPr>
            <a:wavAudioFile r:embed="rId1" name="~PP3927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357430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714356"/>
            <a:ext cx="12287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57356" y="642918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"Пункт питания"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Коли вам нужна еда,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То пожалуйте сюда.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Эй, шофер, внимание!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Скоро пункт питания!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85918" y="3786190"/>
            <a:ext cx="67151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"Техобслуживание"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Ай-ай-ай! Какая жалость!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Что-то вдруг у нас сломалось.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Знак нам этот говорит: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"Здесь машинный Айболит!"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~PP675.WAV">
            <a:hlinkClick r:id="" action="ppaction://media"/>
          </p:cNvPr>
          <p:cNvPicPr>
            <a:picLocks noRot="1" noChangeAspect="1"/>
          </p:cNvPicPr>
          <p:nvPr>
            <a:wavAudioFile r:embed="rId1" name="~PP675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42873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71942"/>
            <a:ext cx="12144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285860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Покажи знак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«Пешеходный переход»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~PP1967.WAV">
            <a:hlinkClick r:id="" action="ppaction://media"/>
          </p:cNvPr>
          <p:cNvPicPr>
            <a:picLocks noRot="1" noChangeAspect="1"/>
          </p:cNvPicPr>
          <p:nvPr>
            <a:wavAudioFile r:embed="rId2" name="~PP1967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429000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00050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3929066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553</Words>
  <Application>Microsoft Office PowerPoint</Application>
  <PresentationFormat>Экран (4:3)</PresentationFormat>
  <Paragraphs>108</Paragraphs>
  <Slides>17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49</cp:revision>
  <dcterms:created xsi:type="dcterms:W3CDTF">2013-01-19T14:07:42Z</dcterms:created>
  <dcterms:modified xsi:type="dcterms:W3CDTF">2014-01-12T18:20:24Z</dcterms:modified>
</cp:coreProperties>
</file>