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F80E-CAAB-4FE1-9A17-7D72CDE2F2B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7C6-5410-40CB-A577-7A77A405C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F80E-CAAB-4FE1-9A17-7D72CDE2F2B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7C6-5410-40CB-A577-7A77A405C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F80E-CAAB-4FE1-9A17-7D72CDE2F2B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7C6-5410-40CB-A577-7A77A405C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F80E-CAAB-4FE1-9A17-7D72CDE2F2B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7C6-5410-40CB-A577-7A77A405C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F80E-CAAB-4FE1-9A17-7D72CDE2F2B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7C6-5410-40CB-A577-7A77A405C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F80E-CAAB-4FE1-9A17-7D72CDE2F2B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7C6-5410-40CB-A577-7A77A405C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F80E-CAAB-4FE1-9A17-7D72CDE2F2B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7C6-5410-40CB-A577-7A77A405C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F80E-CAAB-4FE1-9A17-7D72CDE2F2B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7C6-5410-40CB-A577-7A77A405C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F80E-CAAB-4FE1-9A17-7D72CDE2F2B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7C6-5410-40CB-A577-7A77A405C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F80E-CAAB-4FE1-9A17-7D72CDE2F2B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7C6-5410-40CB-A577-7A77A405C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F80E-CAAB-4FE1-9A17-7D72CDE2F2B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E7C6-5410-40CB-A577-7A77A405C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BF80E-CAAB-4FE1-9A17-7D72CDE2F2B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FE7C6-5410-40CB-A577-7A77A405C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datas/geografija/Istorija-JUzhnogo-Urala/0007-007-Priroda-ur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3580"/>
            <a:ext cx="8715436" cy="680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shural.ru/Mesta/images/belay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714776" cy="2786082"/>
          </a:xfrm>
          <a:prstGeom prst="rect">
            <a:avLst/>
          </a:prstGeom>
          <a:noFill/>
        </p:spPr>
      </p:pic>
      <p:pic>
        <p:nvPicPr>
          <p:cNvPr id="2052" name="Picture 4" descr="http://www.jmktour.net/system/files/russia/ural/266/gal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273313" cy="2857520"/>
          </a:xfrm>
          <a:prstGeom prst="rect">
            <a:avLst/>
          </a:prstGeom>
          <a:noFill/>
        </p:spPr>
      </p:pic>
      <p:pic>
        <p:nvPicPr>
          <p:cNvPr id="2054" name="Picture 6" descr="http://www.vokrugsveta.ru/img/cmn/2010/12/29/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928934"/>
            <a:ext cx="6286544" cy="357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488" y="500042"/>
            <a:ext cx="4000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Минералы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http://geo.59311s011.edusite.ru/images/p50_gornyiyxrustal--yasnokristallicheskiykvarckvarcotnositsyaknaiboleerasprostranennyimmineralamnazem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5"/>
            <a:ext cx="3500462" cy="2614408"/>
          </a:xfrm>
          <a:prstGeom prst="rect">
            <a:avLst/>
          </a:prstGeom>
          <a:noFill/>
        </p:spPr>
      </p:pic>
      <p:pic>
        <p:nvPicPr>
          <p:cNvPr id="7" name="Picture 4" descr="http://demantoid.kamen4all.ru/uploads/gallery/demanto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3919660" cy="25739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392906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Горный  хрусталь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29454" y="392906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Демантаид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http://3.bp.blogspot.com/-jXqalNcwo9s/VG8BmX36d4I/AAAAAAAAHyw/HeErsNAb4Mc/s1600/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14686"/>
            <a:ext cx="4352790" cy="27860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57620" y="6357958"/>
            <a:ext cx="153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Малахит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s.myshared.ru/573204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3286148"/>
          </a:xfrm>
          <a:prstGeom prst="rect">
            <a:avLst/>
          </a:prstGeom>
          <a:noFill/>
        </p:spPr>
      </p:pic>
      <p:pic>
        <p:nvPicPr>
          <p:cNvPr id="27652" name="Picture 4" descr="http://mira1.ru/assets/media/ef/2a/16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8072494" cy="324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1555" y="428605"/>
            <a:ext cx="39424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Ж</a:t>
            </a:r>
            <a:r>
              <a:rPr lang="ru-RU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ивотный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мир Урала</a:t>
            </a:r>
            <a:endParaRPr lang="ru-RU" sz="3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6626" name="Picture 2" descr="http://www.8lap.ru/upload/iblock/bdc/bdce57cfdd3547d80312def70173e0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071547"/>
            <a:ext cx="2928958" cy="2643206"/>
          </a:xfrm>
          <a:prstGeom prst="rect">
            <a:avLst/>
          </a:prstGeom>
          <a:noFill/>
        </p:spPr>
      </p:pic>
      <p:pic>
        <p:nvPicPr>
          <p:cNvPr id="26628" name="Picture 4" descr="http://images.vfl.ru/ii/1314339263/9fcf4769/88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071546"/>
            <a:ext cx="2725149" cy="2643206"/>
          </a:xfrm>
          <a:prstGeom prst="rect">
            <a:avLst/>
          </a:prstGeom>
          <a:noFill/>
        </p:spPr>
      </p:pic>
      <p:pic>
        <p:nvPicPr>
          <p:cNvPr id="26630" name="Picture 6" descr="http://ecorb.ru/files/news_01_11/vol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786190"/>
            <a:ext cx="5857915" cy="3071810"/>
          </a:xfrm>
          <a:prstGeom prst="rect">
            <a:avLst/>
          </a:prstGeom>
          <a:noFill/>
        </p:spPr>
      </p:pic>
      <p:pic>
        <p:nvPicPr>
          <p:cNvPr id="26632" name="Picture 8" descr="http://xn----8sbiecm6bhdx8i.xn--p1ai/sites/default/files/resize/images/shkolnikam/Tatarstan_jivotnie_1-400x2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071546"/>
            <a:ext cx="2952744" cy="2643206"/>
          </a:xfrm>
          <a:prstGeom prst="rect">
            <a:avLst/>
          </a:prstGeom>
          <a:noFill/>
        </p:spPr>
      </p:pic>
      <p:pic>
        <p:nvPicPr>
          <p:cNvPr id="26634" name="Picture 10" descr="http://900igr.net/datai/geografija/Priroda-v-Rossii/0021-032-ZHivotnyj-mir-smeshannykh-i-shirokolistvennykh-les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786190"/>
            <a:ext cx="2895595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xn----8sbiecm6bhdx8i.xn--p1ai/sites/default/files/images/shkolnikam/Europe_jivotni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000528" cy="2857520"/>
          </a:xfrm>
          <a:prstGeom prst="rect">
            <a:avLst/>
          </a:prstGeom>
          <a:noFill/>
        </p:spPr>
      </p:pic>
      <p:pic>
        <p:nvPicPr>
          <p:cNvPr id="25608" name="Picture 8" descr="http://3.bp.blogspot.com/-_t1fiJIm7hI/TyHThQ3C0FI/AAAAAAAAABA/ho6lzenK8CE/s1600/800px-Lynx_lynx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4119538" cy="2744643"/>
          </a:xfrm>
          <a:prstGeom prst="rect">
            <a:avLst/>
          </a:prstGeom>
          <a:noFill/>
        </p:spPr>
      </p:pic>
      <p:pic>
        <p:nvPicPr>
          <p:cNvPr id="25610" name="Picture 10" descr="http://ekaterinburg.ucoz.ru/Zveri/77e21577b5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4643470" cy="3286121"/>
          </a:xfrm>
          <a:prstGeom prst="rect">
            <a:avLst/>
          </a:prstGeom>
          <a:noFill/>
        </p:spPr>
      </p:pic>
      <p:pic>
        <p:nvPicPr>
          <p:cNvPr id="25612" name="Picture 12" descr="http://horeman.ru/_pu/0/268688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143248"/>
            <a:ext cx="4419573" cy="3528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img-fotki.yandex.ru/get/4703/varandej1.118/0_6b497_ae089b0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001056" cy="55006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7554" y="357166"/>
            <a:ext cx="295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Поволжье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ym5.ru/wp-content/uploads/image/1_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5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tic.panoramio.com/photos/large/34772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nimalworld.com.ua/images/2012/November/Animals/Aquila-rapax/Aquila-rapax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5936433" cy="3957622"/>
          </a:xfrm>
          <a:prstGeom prst="rect">
            <a:avLst/>
          </a:prstGeom>
          <a:noFill/>
        </p:spPr>
      </p:pic>
      <p:pic>
        <p:nvPicPr>
          <p:cNvPr id="28676" name="Picture 4" descr="http://smotret-mir.ru/wp-content/uploads/2011/07/%D0%A1%D1%83%D1%81%D0%BB%D0%B8%D0%BA%D0%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2643182"/>
            <a:ext cx="4953015" cy="37147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85723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Суслик</a:t>
            </a:r>
            <a:endParaRPr lang="ru-RU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900igr.net/datas/obschestvoznanie/Pochvovedenie/0031-031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codelo.org/sites/default/files/0013zs7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77223" cy="558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evoterm.ru/fot_ural/ural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701467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medbashkir.ru/foto/e4f28ebff8c2dc94dd606d5300d33b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datai/geografija/Priroda-Urala/0016-012-Domashnee-zad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ringheartsofpeedee.com/wp-content/uploads/2011/04/%D1%83%D1%80%D0%B0%D0%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7"/>
            <a:ext cx="8572560" cy="642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00.yaplakal.com/pics/pics_original/7/5/1/2226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7847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nashural.ru/Mesta/gumerovo/gu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89"/>
            <a:ext cx="8501122" cy="6418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abtour.ru/tour_img/Russia/ural-river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</Words>
  <Application>Microsoft Office PowerPoint</Application>
  <PresentationFormat>Экран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7</cp:revision>
  <dcterms:created xsi:type="dcterms:W3CDTF">2015-02-25T16:39:11Z</dcterms:created>
  <dcterms:modified xsi:type="dcterms:W3CDTF">2015-02-25T17:40:37Z</dcterms:modified>
</cp:coreProperties>
</file>