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92" r:id="rId6"/>
    <p:sldId id="280" r:id="rId7"/>
    <p:sldId id="290" r:id="rId8"/>
    <p:sldId id="291" r:id="rId9"/>
    <p:sldId id="286" r:id="rId10"/>
    <p:sldId id="287" r:id="rId11"/>
    <p:sldId id="293" r:id="rId12"/>
    <p:sldId id="294" r:id="rId13"/>
    <p:sldId id="295" r:id="rId14"/>
    <p:sldId id="28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6" r:id="rId23"/>
    <p:sldId id="277" r:id="rId24"/>
    <p:sldId id="278" r:id="rId25"/>
    <p:sldId id="279" r:id="rId26"/>
    <p:sldId id="283" r:id="rId27"/>
    <p:sldId id="284" r:id="rId28"/>
    <p:sldId id="285" r:id="rId29"/>
    <p:sldId id="297" r:id="rId30"/>
    <p:sldId id="298" r:id="rId31"/>
    <p:sldId id="299" r:id="rId32"/>
    <p:sldId id="304" r:id="rId33"/>
    <p:sldId id="306" r:id="rId34"/>
    <p:sldId id="305" r:id="rId35"/>
    <p:sldId id="301" r:id="rId36"/>
    <p:sldId id="302" r:id="rId37"/>
    <p:sldId id="303" r:id="rId38"/>
    <p:sldId id="30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9E3F-7C28-4B2C-A774-D9101CA831B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2DEB-FDD3-44D0-A4F2-5C2418E9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9E3F-7C28-4B2C-A774-D9101CA831B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2DEB-FDD3-44D0-A4F2-5C2418E9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9E3F-7C28-4B2C-A774-D9101CA831B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2DEB-FDD3-44D0-A4F2-5C2418E9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9E3F-7C28-4B2C-A774-D9101CA831B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2DEB-FDD3-44D0-A4F2-5C2418E9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9E3F-7C28-4B2C-A774-D9101CA831B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2DEB-FDD3-44D0-A4F2-5C2418E9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9E3F-7C28-4B2C-A774-D9101CA831B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2DEB-FDD3-44D0-A4F2-5C2418E9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9E3F-7C28-4B2C-A774-D9101CA831B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2DEB-FDD3-44D0-A4F2-5C2418E9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9E3F-7C28-4B2C-A774-D9101CA831B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2DEB-FDD3-44D0-A4F2-5C2418E9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9E3F-7C28-4B2C-A774-D9101CA831B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2DEB-FDD3-44D0-A4F2-5C2418E9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9E3F-7C28-4B2C-A774-D9101CA831B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2DEB-FDD3-44D0-A4F2-5C2418E9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9E3F-7C28-4B2C-A774-D9101CA831B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2DEB-FDD3-44D0-A4F2-5C2418E9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C9E3F-7C28-4B2C-A774-D9101CA831B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2DEB-FDD3-44D0-A4F2-5C2418E9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75;&#1086;&#1088;&#1100;\Downloads\yaponskaya-narodnaya-muzyka-isponennaya-na-arfe-i-fleyte-Sakura(muzofon.com)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1%82%D1%80%D0%B0%D1%82%D0%BE%D0%B2%D1%83%D0%BB%D0%BA%D0%B0%D0%BD" TargetMode="External"/><Relationship Id="rId13" Type="http://schemas.openxmlformats.org/officeDocument/2006/relationships/hyperlink" Target="https://ru.wikipedia.org/wiki/1708_%D0%B3%D0%BE%D0%B4" TargetMode="External"/><Relationship Id="rId3" Type="http://schemas.openxmlformats.org/officeDocument/2006/relationships/hyperlink" Target="https://ru.wikipedia.org/wiki/%D0%AF%D0%BF%D0%BE%D0%BD%D1%81%D0%BA%D0%B8%D0%B9_%D1%8F%D0%B7%D1%8B%D0%BA" TargetMode="External"/><Relationship Id="rId7" Type="http://schemas.openxmlformats.org/officeDocument/2006/relationships/hyperlink" Target="https://ru.wikipedia.org/wiki/%D4%F3%E4%E7%E8%FF%EC%E0" TargetMode="External"/><Relationship Id="rId12" Type="http://schemas.openxmlformats.org/officeDocument/2006/relationships/hyperlink" Target="https://ru.wikipedia.org/wiki/1707_%D0%B3%D0%BE%D0%B4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2%D0%B8%D0%BA%D0%B8%D0%BF%D0%B5%D0%B4%D0%B8%D1%8F:%D0%AF%D0%BF%D0%BE%D0%BD%D1%81%D0%BA%D0%B8%D0%B9_%D1%8F%D0%B7%D1%8B%D0%BA" TargetMode="External"/><Relationship Id="rId11" Type="http://schemas.openxmlformats.org/officeDocument/2006/relationships/hyperlink" Target="https://ru.wikipedia.org/wiki/%D0%A2%D0%BE%D0%BA%D0%B8%D0%BE" TargetMode="External"/><Relationship Id="rId5" Type="http://schemas.openxmlformats.org/officeDocument/2006/relationships/hyperlink" Target="https://ru.wikipedia.org/wiki/%D0%A4%D0%B0%D0%B9%D0%BB:Fuji-san.ogg" TargetMode="External"/><Relationship Id="rId10" Type="http://schemas.openxmlformats.org/officeDocument/2006/relationships/hyperlink" Target="https://ru.wikipedia.org/wiki/%D0%A5%D0%BE%D0%BD%D1%81%D1%8E" TargetMode="External"/><Relationship Id="rId4" Type="http://schemas.openxmlformats.org/officeDocument/2006/relationships/hyperlink" Target="https://upload.wikimedia.org/wikipedia/commons/c/c1/Fuji-san.ogg" TargetMode="External"/><Relationship Id="rId9" Type="http://schemas.openxmlformats.org/officeDocument/2006/relationships/hyperlink" Target="https://ru.wikipedia.org/wiki/%D0%AF%D0%BF%D0%BE%D0%BD%D1%81%D0%BA%D0%B8%D0%B5_%D0%BE%D1%81%D1%82%D1%80%D0%BE%D0%B2%D0%B0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1%81%D0%B5%D0%BC%D0%B8%D1%80%D0%BD%D0%BE%D0%B5_%D0%BD%D0%B0%D1%81%D0%BB%D0%B5%D0%B4%D0%B8%D0%B5" TargetMode="External"/><Relationship Id="rId3" Type="http://schemas.openxmlformats.org/officeDocument/2006/relationships/image" Target="../media/image34.jpeg"/><Relationship Id="rId7" Type="http://schemas.openxmlformats.org/officeDocument/2006/relationships/hyperlink" Target="https://ru.wikipedia.org/wiki/%D0%9D%D0%B0%D1%80%D0%B0,_%D0%9D%D0%B0%D1%80%D0%B0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F%D0%BF%D0%BE%D0%BD%D0%B8%D1%8F" TargetMode="External"/><Relationship Id="rId5" Type="http://schemas.openxmlformats.org/officeDocument/2006/relationships/hyperlink" Target="https://ru.wikipedia.org/wiki/%D0%91%D1%83%D0%B4%D0%B4%D0%B8%D0%B7%D0%BC" TargetMode="External"/><Relationship Id="rId10" Type="http://schemas.openxmlformats.org/officeDocument/2006/relationships/hyperlink" Target="https://ru.wikipedia.org/wiki/%D0%92%D0%B0%D0%B9%D1%80%D0%BE%D1%87%D0%B0%D0%BD%D0%B0" TargetMode="External"/><Relationship Id="rId4" Type="http://schemas.openxmlformats.org/officeDocument/2006/relationships/hyperlink" Target="https://ru.wikipedia.org/wiki/%D0%AF%D0%BF%D0%BE%D0%BD%D1%81%D0%BA%D0%B8%D0%B9_%D1%8F%D0%B7%D1%8B%D0%BA" TargetMode="External"/><Relationship Id="rId9" Type="http://schemas.openxmlformats.org/officeDocument/2006/relationships/hyperlink" Target="https://ru.wikipedia.org/wiki/%D0%AE%D0%9D%D0%95%D0%A1%D0%9A%D0%9E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75;&#1086;&#1088;&#1100;\Downloads\Yaponskaya-narodnaya-muzyka-Melodiya-dushi(muzofon.com).mp3" TargetMode="Externa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ownloads\Страна восходящего солн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горь\Downloads\Землетряс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горь\Downloads\ДОм  в япон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17"/>
            <a:ext cx="9144000" cy="6861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горь\Downloads\Д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горь\Downloads\обстановка японского до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Японцы соблюдают такое правило: ни одна тяжёлая вещь не должна находиться выше головы сидящего человека.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Игорь\Downloads\nacionalnaya_odezhda_yaponii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21429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Национальная одежда.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86380" y="121442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КИМОНО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горь\Downloads\промышленнос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632" y="0"/>
            <a:ext cx="92076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a0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4" descr="13397.6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4" descr="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500439"/>
            <a:ext cx="4429124" cy="3357562"/>
          </a:xfrm>
          <a:prstGeom prst="rect">
            <a:avLst/>
          </a:prstGeom>
        </p:spPr>
      </p:pic>
      <p:pic>
        <p:nvPicPr>
          <p:cNvPr id="5" name="Содержимое 5" descr="0008-017-Promyshlennos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72000" y="0"/>
            <a:ext cx="4572000" cy="3286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горь\Downloads\скоростные железнодорожные лин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39800"/>
            <a:ext cx="9144000" cy="591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Гордость японцев – скоростные железнодорожные линии.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Игорь\Downloads\Дзюд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488" y="621508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Дзюдо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Игорь\Downloads\кара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6286520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Карате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горь\Downloads\4362-yaponiya-kioto-yaponiya-8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yaponskaya-narodnaya-muzyka-isponennaya-na-arfe-i-fleyte-Sakur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050" y="357166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Путешествие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Игорь\Downloads\айкид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592933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Айкидо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Игорь\Downloads\сум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628652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Сумо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ownloads\F2012040610251014108258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Игорь\Downloads\день девоч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Игорь\Downloads\день мальчи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Игорь\Downloads\запуск воздушных зм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421" y="0"/>
            <a:ext cx="915642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ownloads\800px-FujiWestView2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Фудзия́ма</a:t>
            </a:r>
            <a:r>
              <a:rPr lang="ru-RU" sz="2400" b="1" dirty="0" smtClean="0"/>
              <a:t>, </a:t>
            </a:r>
            <a:r>
              <a:rPr lang="ru-RU" sz="2400" b="1" dirty="0" err="1" smtClean="0"/>
              <a:t>Фу́дзи</a:t>
            </a:r>
            <a:r>
              <a:rPr lang="ru-RU" sz="2400" b="1" dirty="0" smtClean="0"/>
              <a:t> (</a:t>
            </a:r>
            <a:r>
              <a:rPr lang="ru-RU" sz="2400" b="1" dirty="0" smtClean="0">
                <a:hlinkClick r:id="rId3" tooltip="Японский язык"/>
              </a:rPr>
              <a:t>яп.</a:t>
            </a:r>
            <a:r>
              <a:rPr lang="ru-RU" sz="2400" b="1" dirty="0" smtClean="0"/>
              <a:t> </a:t>
            </a:r>
            <a:r>
              <a:rPr lang="ja-JP" altLang="ru-RU" sz="2400" b="1" dirty="0" smtClean="0"/>
              <a:t>富士山</a:t>
            </a:r>
            <a:r>
              <a:rPr lang="ru-RU" sz="2400" b="1" dirty="0" smtClean="0"/>
              <a:t> </a:t>
            </a:r>
            <a:r>
              <a:rPr lang="ru-RU" sz="2400" b="1" i="1" dirty="0" err="1" smtClean="0">
                <a:hlinkClick r:id="rId4" tooltip="Fuji-san.ogg"/>
              </a:rPr>
              <a:t>Фудзисан</a:t>
            </a:r>
            <a:r>
              <a:rPr lang="ru-RU" sz="2400" b="1" i="1" dirty="0" smtClean="0"/>
              <a:t> (</a:t>
            </a:r>
            <a:r>
              <a:rPr lang="ru-RU" sz="2400" b="1" i="1" dirty="0" err="1" smtClean="0">
                <a:hlinkClick r:id="rId5" tooltip="Файл:Fuji-san.ogg"/>
              </a:rPr>
              <a:t>инф</a:t>
            </a:r>
            <a:r>
              <a:rPr lang="ru-RU" sz="2400" b="1" i="1" dirty="0" smtClean="0">
                <a:hlinkClick r:id="rId5" tooltip="Файл:Fuji-san.ogg"/>
              </a:rPr>
              <a:t>.</a:t>
            </a:r>
            <a:r>
              <a:rPr lang="ru-RU" sz="2400" b="1" i="1" dirty="0" smtClean="0"/>
              <a:t>)</a:t>
            </a:r>
            <a:r>
              <a:rPr lang="ru-RU" sz="2400" b="1" baseline="30000" dirty="0" smtClean="0">
                <a:hlinkClick r:id="rId6" tooltip="Википедия:Японский язык"/>
              </a:rPr>
              <a:t>?</a:t>
            </a:r>
            <a:r>
              <a:rPr lang="ru-RU" sz="2400" b="1" dirty="0" smtClean="0"/>
              <a:t>) — действующий</a:t>
            </a:r>
            <a:r>
              <a:rPr lang="ru-RU" sz="2400" b="1" baseline="30000" dirty="0" smtClean="0">
                <a:hlinkClick r:id="rId7"/>
              </a:rPr>
              <a:t>[3]</a:t>
            </a:r>
            <a:r>
              <a:rPr lang="ru-RU" sz="2400" b="1" dirty="0" smtClean="0"/>
              <a:t> </a:t>
            </a:r>
            <a:r>
              <a:rPr lang="ru-RU" sz="2400" b="1" dirty="0" smtClean="0">
                <a:hlinkClick r:id="rId8" tooltip="Стратовулкан"/>
              </a:rPr>
              <a:t>стратовулкан</a:t>
            </a:r>
            <a:r>
              <a:rPr lang="ru-RU" sz="2400" b="1" dirty="0" smtClean="0"/>
              <a:t> на </a:t>
            </a:r>
            <a:r>
              <a:rPr lang="ru-RU" sz="2400" b="1" dirty="0" smtClean="0">
                <a:hlinkClick r:id="rId9" tooltip="Японские острова"/>
              </a:rPr>
              <a:t>японском острове</a:t>
            </a:r>
            <a:r>
              <a:rPr lang="ru-RU" sz="2400" b="1" dirty="0" smtClean="0"/>
              <a:t> </a:t>
            </a:r>
            <a:r>
              <a:rPr lang="ru-RU" sz="2400" b="1" dirty="0" smtClean="0">
                <a:hlinkClick r:id="rId10" tooltip="Хонсю"/>
              </a:rPr>
              <a:t>Хонсю</a:t>
            </a:r>
            <a:r>
              <a:rPr lang="ru-RU" sz="2400" b="1" dirty="0" smtClean="0"/>
              <a:t> в 90 километрах к юго-западу от </a:t>
            </a:r>
            <a:r>
              <a:rPr lang="ru-RU" sz="2400" b="1" dirty="0" smtClean="0">
                <a:hlinkClick r:id="rId11" tooltip="Токио"/>
              </a:rPr>
              <a:t>Токио</a:t>
            </a:r>
            <a:r>
              <a:rPr lang="ru-RU" sz="2400" b="1" dirty="0" smtClean="0"/>
              <a:t>. Высота горы — 3776 м (самая высокая в Японии). В настоящее время вулкан считается слабо активным, последнее извержение было в </a:t>
            </a:r>
            <a:r>
              <a:rPr lang="ru-RU" sz="2400" b="1" dirty="0" smtClean="0">
                <a:hlinkClick r:id="rId12" tooltip="1707 год"/>
              </a:rPr>
              <a:t>1707</a:t>
            </a:r>
            <a:r>
              <a:rPr lang="ru-RU" sz="2400" b="1" dirty="0" smtClean="0"/>
              <a:t>—</a:t>
            </a:r>
            <a:r>
              <a:rPr lang="ru-RU" sz="2400" b="1" dirty="0" smtClean="0">
                <a:hlinkClick r:id="rId13" tooltip="1708 год"/>
              </a:rPr>
              <a:t>1708 году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ownloads\800px-Todaiji18s3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5286388"/>
          </a:xfrm>
          <a:prstGeom prst="rect">
            <a:avLst/>
          </a:prstGeom>
          <a:noFill/>
        </p:spPr>
      </p:pic>
      <p:pic>
        <p:nvPicPr>
          <p:cNvPr id="2051" name="Picture 3" descr="C:\Users\Игорь\Downloads\TodaijiDaibutsu02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52863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3806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Тодай-дзи</a:t>
            </a:r>
            <a:r>
              <a:rPr lang="ru-RU" dirty="0" smtClean="0"/>
              <a:t> (</a:t>
            </a:r>
            <a:r>
              <a:rPr lang="ru-RU" dirty="0" smtClean="0">
                <a:hlinkClick r:id="rId4" tooltip="Японский язык"/>
              </a:rPr>
              <a:t>яп.</a:t>
            </a:r>
            <a:r>
              <a:rPr lang="ru-RU" dirty="0" smtClean="0"/>
              <a:t> </a:t>
            </a:r>
            <a:r>
              <a:rPr lang="ja-JP" altLang="en-US" dirty="0" smtClean="0"/>
              <a:t>東大寺</a:t>
            </a:r>
            <a:r>
              <a:rPr lang="en-US" altLang="ja-JP" dirty="0" smtClean="0"/>
              <a:t>) — </a:t>
            </a:r>
            <a:r>
              <a:rPr lang="ru-RU" dirty="0" smtClean="0"/>
              <a:t>древний </a:t>
            </a:r>
            <a:r>
              <a:rPr lang="ru-RU" dirty="0" smtClean="0">
                <a:hlinkClick r:id="rId5" tooltip="Буддизм"/>
              </a:rPr>
              <a:t>буддийский</a:t>
            </a:r>
            <a:r>
              <a:rPr lang="ru-RU" dirty="0" smtClean="0"/>
              <a:t> храм в </a:t>
            </a:r>
            <a:r>
              <a:rPr lang="ru-RU" dirty="0" smtClean="0">
                <a:hlinkClick r:id="rId6" tooltip="Япония"/>
              </a:rPr>
              <a:t>Японии</a:t>
            </a:r>
            <a:r>
              <a:rPr lang="ru-RU" dirty="0" smtClean="0"/>
              <a:t> в городе </a:t>
            </a:r>
            <a:r>
              <a:rPr lang="ru-RU" dirty="0" smtClean="0">
                <a:hlinkClick r:id="rId7" tooltip="Нара, Нара"/>
              </a:rPr>
              <a:t>Наре</a:t>
            </a:r>
            <a:r>
              <a:rPr lang="ru-RU" dirty="0" smtClean="0"/>
              <a:t>. Храм охраняется как объект </a:t>
            </a:r>
            <a:r>
              <a:rPr lang="ru-RU" dirty="0" smtClean="0">
                <a:hlinkClick r:id="rId8" tooltip="Всемирное наследие"/>
              </a:rPr>
              <a:t>Всемирного наследия</a:t>
            </a:r>
            <a:r>
              <a:rPr lang="ru-RU" dirty="0" smtClean="0"/>
              <a:t> </a:t>
            </a:r>
            <a:r>
              <a:rPr lang="ru-RU" dirty="0" smtClean="0">
                <a:hlinkClick r:id="rId9" tooltip="ЮНЕСКО"/>
              </a:rPr>
              <a:t>ЮНЕСКО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Храм </a:t>
            </a:r>
            <a:r>
              <a:rPr lang="ru-RU" dirty="0" err="1" smtClean="0"/>
              <a:t>Тодай-дзи</a:t>
            </a:r>
            <a:r>
              <a:rPr lang="ru-RU" dirty="0" smtClean="0"/>
              <a:t> считается самым большим деревянным сооружением в мире. В нём находится гигантская бронзовая статуя Будды </a:t>
            </a:r>
            <a:r>
              <a:rPr lang="ru-RU" dirty="0" err="1" smtClean="0">
                <a:hlinkClick r:id="rId10" tooltip="Вайрочана"/>
              </a:rPr>
              <a:t>Вайрочаны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14744" y="0"/>
            <a:ext cx="542925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428604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Здание японского храма похоже на изящную лёгкую башню. Каждый этаж имеет свою кровлю. Особенности этих крыш – поднятые кверху концы.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ownloads\1342116278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6143644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Великий храм </a:t>
            </a:r>
            <a:r>
              <a:rPr lang="ru-RU" sz="2000" b="1" dirty="0" err="1" smtClean="0"/>
              <a:t>Исэ</a:t>
            </a:r>
            <a:r>
              <a:rPr lang="ru-RU" sz="2000" b="1" dirty="0" smtClean="0"/>
              <a:t> является значительной святыней  страны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горь\Downloads\90029793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42860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Золотой павильон </a:t>
            </a:r>
            <a:r>
              <a:rPr lang="ru-RU" dirty="0" err="1" smtClean="0"/>
              <a:t>Кинкаку</a:t>
            </a:r>
            <a:r>
              <a:rPr lang="ru-RU" dirty="0" smtClean="0"/>
              <a:t> – </a:t>
            </a:r>
            <a:r>
              <a:rPr lang="ru-RU" dirty="0" err="1" smtClean="0"/>
              <a:t>Дзи</a:t>
            </a:r>
            <a:r>
              <a:rPr lang="ru-RU" dirty="0" smtClean="0"/>
              <a:t>, Киото.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горь\Downloads\Hram-Serebryanogo-pavil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21429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Серебряный павильон  (храм) - </a:t>
            </a:r>
            <a:r>
              <a:rPr lang="ru-RU" dirty="0" err="1" smtClean="0"/>
              <a:t>Г</a:t>
            </a:r>
            <a:r>
              <a:rPr lang="ru-RU" dirty="0" err="1" smtClean="0"/>
              <a:t>инкакудзи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горь\Downloads\H0VphwshY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4600"/>
            <a:ext cx="9144000" cy="561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Замок </a:t>
            </a:r>
            <a:r>
              <a:rPr lang="ru-RU" sz="2400" dirty="0" err="1" smtClean="0"/>
              <a:t>Нагоя</a:t>
            </a:r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горь\Downloads\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14290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Замок  </a:t>
            </a:r>
            <a:r>
              <a:rPr lang="ru-RU" sz="2400" b="1" dirty="0" err="1" smtClean="0"/>
              <a:t>Мацумото</a:t>
            </a:r>
            <a:endParaRPr lang="ru-RU" sz="24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горь\Downloads\t1@a4bf7bd2-9d09-4259-996b-306f821968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214290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Парк аттракционов</a:t>
            </a:r>
            <a:endParaRPr lang="ru-RU" sz="24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горь\Downloads\49138294_1__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 Японии в школьной программе есть уроки любования природой</a:t>
            </a:r>
            <a:endParaRPr lang="ru-RU" sz="24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горь\Downloads\db_japa62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5"/>
            <a:ext cx="9144000" cy="5715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357166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Новый год в Японии называется </a:t>
            </a:r>
            <a:r>
              <a:rPr lang="ru-RU" sz="2400" b="1" dirty="0" err="1" smtClean="0"/>
              <a:t>О-сёгацу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горь\Downloads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горь\Downloads\0b13e4918e651f995bdd94d8918226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Спасибо за урок!</a:t>
            </a:r>
            <a:endParaRPr lang="ru-RU" sz="2400" b="1" dirty="0"/>
          </a:p>
        </p:txBody>
      </p:sp>
      <p:pic>
        <p:nvPicPr>
          <p:cNvPr id="4" name="Yaponskaya-narodnaya-muzyka-Melodiya-dush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215206" y="12858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горь\Downloads\739b9489724c0e9841b0a2c33bfc4813012f1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214290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Токио – столица Японии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горь\Downloads\look.com.ua-7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643578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Большая часть поверхности страны занята горами, невысокими, но очень крутыми. Они покрыты хвойными и лиственными лесами.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giappone_bandie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43438" cy="3500438"/>
          </a:xfrm>
          <a:prstGeom prst="rect">
            <a:avLst/>
          </a:prstGeom>
        </p:spPr>
      </p:pic>
      <p:pic>
        <p:nvPicPr>
          <p:cNvPr id="3" name="Рисунок 6" descr="japan_mt_fuj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1350" y="3214687"/>
            <a:ext cx="469265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5" descr="Japanese_Imperial_Seal.sv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643182"/>
            <a:ext cx="1908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горь\Downloads\Вулкан И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горь\Downloads\Вулкан Сакураджи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646" y="0"/>
            <a:ext cx="91876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горь\Downloads\Землетрясение в япон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82" y="0"/>
            <a:ext cx="920118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357166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Для Японии характерны землетрясения. Ежегодно их бывает около полутора тысяч.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130</Words>
  <Application>Microsoft Office PowerPoint</Application>
  <PresentationFormat>Экран (4:3)</PresentationFormat>
  <Paragraphs>25</Paragraphs>
  <Slides>38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27</cp:revision>
  <dcterms:created xsi:type="dcterms:W3CDTF">2015-04-02T19:28:49Z</dcterms:created>
  <dcterms:modified xsi:type="dcterms:W3CDTF">2015-04-03T19:21:00Z</dcterms:modified>
</cp:coreProperties>
</file>