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60" r:id="rId5"/>
    <p:sldId id="266" r:id="rId6"/>
    <p:sldId id="265" r:id="rId7"/>
    <p:sldId id="279" r:id="rId8"/>
    <p:sldId id="281" r:id="rId9"/>
    <p:sldId id="280" r:id="rId10"/>
    <p:sldId id="288" r:id="rId11"/>
    <p:sldId id="276" r:id="rId12"/>
    <p:sldId id="277" r:id="rId13"/>
    <p:sldId id="289" r:id="rId14"/>
    <p:sldId id="290" r:id="rId15"/>
    <p:sldId id="261" r:id="rId16"/>
    <p:sldId id="262" r:id="rId17"/>
    <p:sldId id="268" r:id="rId18"/>
    <p:sldId id="270" r:id="rId19"/>
    <p:sldId id="291" r:id="rId20"/>
    <p:sldId id="292" r:id="rId21"/>
    <p:sldId id="293" r:id="rId22"/>
    <p:sldId id="283" r:id="rId23"/>
    <p:sldId id="297" r:id="rId24"/>
    <p:sldId id="295" r:id="rId25"/>
    <p:sldId id="296" r:id="rId26"/>
    <p:sldId id="298" r:id="rId27"/>
    <p:sldId id="299" r:id="rId28"/>
    <p:sldId id="300" r:id="rId29"/>
    <p:sldId id="301" r:id="rId30"/>
    <p:sldId id="302" r:id="rId31"/>
    <p:sldId id="303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ating.mybabbie.ru/image/687474703a2f2f6a616e6b6f792e6f72672e75612f77702d636f6e74656e742f75706c6f6164732f323031322f30342f532d446e656d2d506f626564792d2e6a7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4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Новости - AMAKS Hotels&amp;Res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339"/>
            <a:ext cx="9144000" cy="7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3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profi-forex.org/system/news/1367834723_parad-pobe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" y="-1"/>
            <a:ext cx="9144596" cy="68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9 мая - День воинской славы России: Победа советского народа в Великой Отечественной войне 1941 - 1945 год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00311" cy="68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5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ФАС проверит плакат калининградской сети Родина-мать зовет! - новости на сегодня 11.09.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60"/>
            <a:ext cx="9162453" cy="69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4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од Калининградом обнаружено захоронение более 40 советских солдат ВОВ - Новости Общества - Новости Mai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0"/>
            <a:ext cx="10274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zlngrd.ru/upload/iblock/d28/d28fa3b2a196c70f8ece3fca9441a4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2" y="-9646"/>
            <a:ext cx="9156861" cy="686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stihi.ru/pics/2010/01/22/8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2520" cy="91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mg-fotki.yandex.ru/get/6307/73157162.15e/0_13063b_a802b20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pravmir.ru/wp-content/uploads/2012/03/8c4c82d01b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80"/>
            <a:ext cx="9324528" cy="70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1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Ягодны годжи солдаты вов Похудение -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" y="3417"/>
            <a:ext cx="9139444" cy="685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2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vtoradio.ru/vardata/modules/phorum/images/388879739/105345/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9" y="0"/>
            <a:ext cx="9698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ВЕЛИКАЯ ОТЕЧЕСТВЕННАЯ ВОЙНА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45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Военный альбом: военные фотографии 1939, 1940, 1941-1945 го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8" y="-107609"/>
            <a:ext cx="9287478" cy="69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0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Serge Dibrov. . Если звезды зажигаю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1099506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1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4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Стена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31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0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За Родину! . - Изобразительное искусство - Акварель, гуаш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8225" cy="68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7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Великая Отечественная война (1941-1945) - фотохро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08"/>
            <a:ext cx="9036496" cy="64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7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30 знаменитых снимков Великой Отечественной Войны, сделанных бесстрашными фотожурналистами (фото) tert.am News Collector &amp; Kee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20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0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Реконструктор.рф - военная и гражданская история и реконструкция XV, XVII-XVIII-XIX ве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5684"/>
            <a:ext cx="9252520" cy="74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2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ФОТО ВОВ 1941-1945 гг Советские военнопленные - ФОТО АРХИВ - Фотоальбомы - Развлекательный портал О том, О сем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522504" cy="68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5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Государственные архивы РФ, хранящие фотодокументы о Великой Отечественной войне 1941-1945 гг. Сайт &quot;Победа. . 1941-1945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2" y="0"/>
            <a:ext cx="103238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1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img1.liveinternet.ru/images/attach/c/2/74/128/74128565_0_48ac3_f9d8fdb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567" y="32976"/>
            <a:ext cx="10793420" cy="68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к найти участника великой отечественной войны 1941 1945 по фамилии имени и отчеству 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0" y="116632"/>
            <a:ext cx="11586898" cy="70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59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Государственные архивы РФ, хранящие фотодокументы о Великой Отечественной войне 1941-1945 гг. Сайт &quot;Победа. . 1941-1945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2" y="-52935"/>
            <a:ext cx="9160112" cy="68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2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Лингвокультурологическая концепция обучения русскому языку по теме: &quot;Мать - святое слов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89"/>
            <a:ext cx="9252520" cy="69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9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Новгородские школьники переписали письма с фронта - Информационное агентство &quot;Великий Новгород.Р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06"/>
            <a:ext cx="9144000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4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исьма с фронта времен Великой Отечественной войны: &quot;Мы будем сражаться, пока не останется ни одного фашиста!&quot; &quot; ok.ya1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" y="-2136164"/>
            <a:ext cx="9018686" cy="116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97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Пишу вам, герои... . ВПра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2" y="1179"/>
            <a:ext cx="9166222" cy="68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74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Муниципальное бюджетное образовательное учреждение Средняя 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0008" cy="68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9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Минусовка скачать бесплатно синий платоч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28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7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8" name="Picture 6" descr="Голубь птица из Sky Обои Обои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72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1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g1.liveinternet.ru/images/attach/c/5/84/695/84695763_large_Mirnoe_neb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0" y="-23905"/>
            <a:ext cx="9171420" cy="68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1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032.radikal.ru/1105/fc/caf8341d20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914"/>
            <a:ext cx="9144000" cy="73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2013 Январь Мужские правила - Part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0" y="0"/>
            <a:ext cx="9300753" cy="6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1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Результат к уроку &quot;Простая открытка ко Дню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4532"/>
            <a:ext cx="10353118" cy="68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4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tatic3.businessinsider.com/image/4e725af6eab8ea961e00005e/check-out-photos-from-the-siege-of-leningrad-70-years-l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" y="0"/>
            <a:ext cx="10256388" cy="671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039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g1.liveinternet.ru/images/attach/c/4/83/995/83995247_4642268_russk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18" y="0"/>
            <a:ext cx="10405360" cy="69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wallpaperban.com/wallpapers/2013/02/Victory-Day-Flag-Soldiers-1920x2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g1.liveinternet.ru/images/attach/c/8/100/422/100422651_large_4be67148359c4a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10003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://www.stihi.ru/pics/2014/05/08/8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2" y="-10482"/>
            <a:ext cx="9149841" cy="68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</Words>
  <Application>Microsoft Office PowerPoint</Application>
  <PresentationFormat>Экран (4:3)</PresentationFormat>
  <Paragraphs>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ВЕЛИКАЯ ОТЕЧЕСТВЕННАЯ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cp:lastModifiedBy>Елена</cp:lastModifiedBy>
  <cp:revision>54</cp:revision>
  <dcterms:modified xsi:type="dcterms:W3CDTF">2015-04-17T11:32:34Z</dcterms:modified>
</cp:coreProperties>
</file>