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72" r:id="rId10"/>
    <p:sldId id="273" r:id="rId11"/>
    <p:sldId id="275" r:id="rId12"/>
    <p:sldId id="268" r:id="rId13"/>
    <p:sldId id="269" r:id="rId14"/>
    <p:sldId id="270" r:id="rId15"/>
    <p:sldId id="271" r:id="rId16"/>
    <p:sldId id="266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1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40" autoAdjust="0"/>
  </p:normalViewPr>
  <p:slideViewPr>
    <p:cSldViewPr>
      <p:cViewPr>
        <p:scale>
          <a:sx n="51" d="100"/>
          <a:sy n="51" d="100"/>
        </p:scale>
        <p:origin x="-191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37A4-FD21-415C-9626-B7C658B36B8F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62B5-4BC5-4725-9608-524BF936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62B5-4BC5-4725-9608-524BF93610C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0" y="-6927"/>
            <a:ext cx="9134782" cy="686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95250">
            <a:bevelT w="107950" h="107950"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Подготовила</a:t>
            </a:r>
            <a:r>
              <a:rPr lang="ru-RU" sz="2200" i="1" dirty="0" smtClean="0">
                <a:solidFill>
                  <a:srgbClr val="002060"/>
                </a:solidFill>
              </a:rPr>
              <a:t>: воспитатель</a:t>
            </a:r>
            <a:br>
              <a:rPr lang="ru-RU" sz="2200" i="1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Бубнова Екатерина Станиславовна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285993"/>
            <a:ext cx="8715436" cy="150019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«Лекарственные растения»</a:t>
            </a:r>
            <a:endParaRPr lang="ru-RU" sz="4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1536" y="428604"/>
            <a:ext cx="102156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cs typeface="Microsoft Uighur" pitchFamily="2" charset="-78"/>
              </a:rPr>
              <a:t>Познавательно- исследовательский </a:t>
            </a:r>
          </a:p>
          <a:p>
            <a:pPr algn="ctr"/>
            <a:r>
              <a:rPr lang="ru-RU" sz="4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cs typeface="Microsoft Uighur" pitchFamily="2" charset="-78"/>
              </a:rPr>
              <a:t>проект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578647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Беседа «Друг или враг»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«Наш верные друзья »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Викторина «Знатоки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лечебных трав»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IMG_1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1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26895">
            <a:off x="2122243" y="2313459"/>
            <a:ext cx="2812570" cy="1875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1928802"/>
            <a:ext cx="3714776" cy="2476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1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38810">
            <a:off x="7480603" y="1305707"/>
            <a:ext cx="1517945" cy="2276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РАБОТА\ФОТО\проект\DSC074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214818"/>
            <a:ext cx="2724062" cy="2428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РАБОТА\ФОТО\проект\DSC074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429156"/>
            <a:ext cx="2714612" cy="2035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578647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Рассматривание альбома «Зелёная аптека»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Разгадывание кроссворда «Наши помощники»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IMG_1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7403">
            <a:off x="4643438" y="4071942"/>
            <a:ext cx="3571900" cy="2381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92055">
            <a:off x="1200731" y="4019823"/>
            <a:ext cx="3393273" cy="2405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РАБОТА\ФОТО\проект\IMG_1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48521">
            <a:off x="805833" y="1756120"/>
            <a:ext cx="2170401" cy="1609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РАБОТА\ФОТО\проект\IMG_1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82754">
            <a:off x="3524704" y="1767765"/>
            <a:ext cx="2869989" cy="1913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15016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n>
                  <a:solidFill>
                    <a:srgbClr val="00B050"/>
                  </a:solidFill>
                </a:ln>
              </a:rPr>
              <a:t/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</a:rPr>
              <a:t/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</a:rPr>
              <a:t/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</a:rPr>
              <a:t/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</a:rPr>
              <a:t> </a:t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</a:rPr>
            </a:br>
            <a: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Продуктивная деятельность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2000" i="1" dirty="0" smtClean="0"/>
              <a:t> Рисование</a:t>
            </a:r>
            <a:br>
              <a:rPr lang="ru-RU" sz="2000" i="1" dirty="0" smtClean="0"/>
            </a:br>
            <a:r>
              <a:rPr lang="ru-RU" sz="2000" i="1" dirty="0" smtClean="0"/>
              <a:t> «</a:t>
            </a:r>
            <a:r>
              <a:rPr lang="ru-RU" sz="2000" i="1" dirty="0" err="1" smtClean="0"/>
              <a:t>Волщебница</a:t>
            </a:r>
            <a:r>
              <a:rPr lang="ru-RU" sz="2000" i="1" dirty="0" smtClean="0"/>
              <a:t>  пижма» 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Аппликация коллективная</a:t>
            </a:r>
            <a:br>
              <a:rPr lang="ru-RU" sz="2000" i="1" dirty="0" smtClean="0"/>
            </a:br>
            <a:r>
              <a:rPr lang="ru-RU" sz="2000" i="1" dirty="0" smtClean="0"/>
              <a:t> «Друг или враг» 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Рисование </a:t>
            </a:r>
            <a:br>
              <a:rPr lang="ru-RU" sz="2000" i="1" dirty="0" smtClean="0"/>
            </a:br>
            <a:r>
              <a:rPr lang="ru-RU" sz="2000" i="1" dirty="0" smtClean="0"/>
              <a:t>«Чудо – растения»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Аппликация</a:t>
            </a:r>
            <a:br>
              <a:rPr lang="ru-RU" sz="2000" i="1" dirty="0" smtClean="0"/>
            </a:br>
            <a:r>
              <a:rPr lang="ru-RU" sz="2000" i="1" dirty="0" smtClean="0"/>
              <a:t> «Одуванчик»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 descr="C:\Users\user\Desktop\РАБОТА\ФОТО\проект\IMG_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404">
            <a:off x="2852972" y="817721"/>
            <a:ext cx="2293758" cy="1529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РАБОТА\ФОТО\проект\IMG_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4439">
            <a:off x="4900558" y="767507"/>
            <a:ext cx="2260544" cy="1507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РАБОТА\ФОТО\проект\IMG_1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47887">
            <a:off x="6814140" y="669288"/>
            <a:ext cx="2426665" cy="1617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РАБОТА\ФОТО\проект\IMG_1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755">
            <a:off x="3517875" y="3536095"/>
            <a:ext cx="2659297" cy="1772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РАБОТА\ФОТО\проект\IMG_10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20093">
            <a:off x="6225882" y="3703273"/>
            <a:ext cx="1980946" cy="1320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РАБОТА\ФОТО\проект\IMG_10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61369">
            <a:off x="4531684" y="5155228"/>
            <a:ext cx="2002739" cy="1335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user\Desktop\РАБОТА\ФОТО\проект\IMG_10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73612">
            <a:off x="1789385" y="4746389"/>
            <a:ext cx="2548136" cy="1698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user\Desktop\РАБОТА\ФОТО\проект\IMG_11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65923" flipH="1">
            <a:off x="6951423" y="2222780"/>
            <a:ext cx="1951410" cy="1300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user\Desktop\РАБОТА\ФОТО\проект\IMG_11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4857760"/>
            <a:ext cx="2571768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:\Users\user\Desktop\РАБОТА\ФОТО\проект\DSC074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2285992"/>
            <a:ext cx="2190763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C:\Users\user\Desktop\РАБОТА\ФОТО\проект\DSC074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34698">
            <a:off x="4516048" y="1983629"/>
            <a:ext cx="2424449" cy="1818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21508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Художественно-речевая деятельность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 </a:t>
            </a:r>
            <a:r>
              <a:rPr lang="ru-RU" sz="2000" i="1" dirty="0" smtClean="0"/>
              <a:t>Чтение литературных произведений:</a:t>
            </a:r>
            <a:br>
              <a:rPr lang="ru-RU" sz="2000" i="1" dirty="0" smtClean="0"/>
            </a:br>
            <a:r>
              <a:rPr lang="ru-RU" sz="2000" i="1" dirty="0" smtClean="0"/>
              <a:t>- Ю. Дмитриева «Кто в лесу живет и что в лесу растет», </a:t>
            </a:r>
            <a:br>
              <a:rPr lang="ru-RU" sz="2000" i="1" dirty="0" smtClean="0"/>
            </a:br>
            <a:r>
              <a:rPr lang="ru-RU" sz="2000" i="1" dirty="0" smtClean="0"/>
              <a:t>- Н. Павлова «Загадки цветов», </a:t>
            </a:r>
            <a:br>
              <a:rPr lang="ru-RU" sz="2000" i="1" dirty="0" smtClean="0"/>
            </a:br>
            <a:r>
              <a:rPr lang="ru-RU" sz="2000" i="1" dirty="0" smtClean="0"/>
              <a:t>- А, Плешакова «Зеленые страницы», </a:t>
            </a:r>
            <a:br>
              <a:rPr lang="ru-RU" sz="2000" i="1" dirty="0" smtClean="0"/>
            </a:br>
            <a:r>
              <a:rPr lang="ru-RU" sz="2000" i="1" dirty="0" smtClean="0"/>
              <a:t>- А. </a:t>
            </a:r>
            <a:r>
              <a:rPr lang="ru-RU" sz="2000" i="1" dirty="0" err="1" smtClean="0"/>
              <a:t>Онегова</a:t>
            </a:r>
            <a:r>
              <a:rPr lang="ru-RU" sz="2000" i="1" dirty="0" smtClean="0"/>
              <a:t> «Тропинка полевая», </a:t>
            </a:r>
            <a:br>
              <a:rPr lang="ru-RU" sz="2000" i="1" dirty="0" smtClean="0"/>
            </a:br>
            <a:r>
              <a:rPr lang="ru-RU" sz="2000" i="1" dirty="0" smtClean="0"/>
              <a:t>- А. Плешакова «Зеленые страницы»</a:t>
            </a:r>
            <a:br>
              <a:rPr lang="ru-RU" sz="2000" i="1" dirty="0" smtClean="0"/>
            </a:br>
            <a:r>
              <a:rPr lang="ru-RU" sz="2000" i="1" dirty="0" smtClean="0"/>
              <a:t>   Заучивание загадок и стихов о растениях</a:t>
            </a:r>
            <a:br>
              <a:rPr lang="ru-RU" sz="2000" i="1" dirty="0" smtClean="0"/>
            </a:br>
            <a:r>
              <a:rPr lang="ru-RU" sz="2000" i="1" dirty="0" smtClean="0"/>
              <a:t> Составление рассказов детей от имени растений (перевоплощение): </a:t>
            </a:r>
            <a:br>
              <a:rPr lang="ru-RU" sz="2000" i="1" dirty="0" smtClean="0"/>
            </a:br>
            <a:r>
              <a:rPr lang="ru-RU" sz="2000" i="1" dirty="0" smtClean="0"/>
              <a:t>«</a:t>
            </a:r>
            <a:r>
              <a:rPr lang="ru-RU" sz="2000" i="1" dirty="0" err="1" smtClean="0"/>
              <a:t>Я-подорожник</a:t>
            </a:r>
            <a:r>
              <a:rPr lang="ru-RU" sz="2000" i="1" dirty="0" smtClean="0"/>
              <a:t>…», «</a:t>
            </a:r>
            <a:r>
              <a:rPr lang="ru-RU" sz="2000" i="1" dirty="0" err="1" smtClean="0"/>
              <a:t>Я-ромашка</a:t>
            </a:r>
            <a:r>
              <a:rPr lang="ru-RU" sz="2000" i="1" dirty="0" smtClean="0"/>
              <a:t>…», «</a:t>
            </a:r>
            <a:r>
              <a:rPr lang="ru-RU" sz="2000" i="1" dirty="0" err="1" smtClean="0"/>
              <a:t>Я-крапива</a:t>
            </a:r>
            <a:r>
              <a:rPr lang="ru-RU" sz="2000" i="1" dirty="0" smtClean="0"/>
              <a:t>…»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457200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Игровая деятельность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 </a:t>
            </a:r>
            <a:r>
              <a:rPr lang="ru-RU" sz="1600" i="1" dirty="0" smtClean="0"/>
              <a:t>Дидактические игры: «Съедобное – Несъедобное»,</a:t>
            </a:r>
            <a:br>
              <a:rPr lang="ru-RU" sz="1600" i="1" dirty="0" smtClean="0"/>
            </a:br>
            <a:r>
              <a:rPr lang="ru-RU" sz="1600" i="1" dirty="0" smtClean="0"/>
              <a:t> «Вершки корешки», «Что лечит это растение?», «От какого растения часть», «Узнай растение», «</a:t>
            </a:r>
            <a:r>
              <a:rPr lang="ru-RU" sz="1600" i="1" dirty="0" err="1" smtClean="0"/>
              <a:t>Фитодоктор</a:t>
            </a:r>
            <a:r>
              <a:rPr lang="ru-RU" sz="1600" i="1" dirty="0" smtClean="0"/>
              <a:t>», «Вылечи человека».  </a:t>
            </a:r>
            <a:br>
              <a:rPr lang="ru-RU" sz="1600" i="1" dirty="0" smtClean="0"/>
            </a:br>
            <a:r>
              <a:rPr lang="ru-RU" sz="1600" i="1" dirty="0" smtClean="0"/>
              <a:t>Игры: «Цветы и ветерок», «Цветок-имя», «Узнай по описанию», «Садовник у нас на участке», «Бал цветов».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user\Desktop\РАБОТА\ФОТО\проект\IMG_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2617">
            <a:off x="1324000" y="1907287"/>
            <a:ext cx="3158220" cy="2105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РАБОТА\ФОТО\проект\IMG_1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8886">
            <a:off x="3717539" y="2814675"/>
            <a:ext cx="3300808" cy="2200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РАБОТА\ФОТО\проект\IMG_1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0498">
            <a:off x="2387296" y="4558269"/>
            <a:ext cx="2956487" cy="1970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РАБОТА\ФОТО\проект\IMG_13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7562"/>
            <a:ext cx="3286116" cy="2190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user\Desktop\РАБОТА\ФОТО\проект\IMG_1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7885" y="1785926"/>
            <a:ext cx="3036115" cy="2024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esktop\РАБОТА\ФОТО\проект\IMG_1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5" y="4572008"/>
            <a:ext cx="2935929" cy="1957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357187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Поисково-исследовательская</a:t>
            </a:r>
            <a:r>
              <a:rPr lang="ru-RU" sz="31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 деятельность</a:t>
            </a: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Составление рассказа «Путешествие семечки»</a:t>
            </a:r>
            <a:br>
              <a:rPr lang="ru-RU" sz="1800" i="1" dirty="0" smtClean="0"/>
            </a:br>
            <a:r>
              <a:rPr lang="ru-RU" sz="1800" i="1" dirty="0" smtClean="0"/>
              <a:t> (схематическое изображение).</a:t>
            </a:r>
            <a:br>
              <a:rPr lang="ru-RU" sz="1800" i="1" dirty="0" smtClean="0"/>
            </a:br>
            <a:r>
              <a:rPr lang="ru-RU" sz="1800" i="1" dirty="0" smtClean="0"/>
              <a:t>«На территории </a:t>
            </a:r>
            <a:r>
              <a:rPr lang="ru-RU" sz="1800" i="1" dirty="0" err="1" smtClean="0"/>
              <a:t>д</a:t>
            </a:r>
            <a:r>
              <a:rPr lang="ru-RU" sz="1800" i="1" dirty="0" smtClean="0"/>
              <a:t>/с ищем полезные растения» </a:t>
            </a:r>
            <a:br>
              <a:rPr lang="ru-RU" sz="1800" i="1" dirty="0" smtClean="0"/>
            </a:br>
            <a:r>
              <a:rPr lang="ru-RU" sz="1800" i="1" dirty="0" smtClean="0"/>
              <a:t>«Где лучше посадить растения?» </a:t>
            </a:r>
            <a:br>
              <a:rPr lang="ru-RU" sz="1800" i="1" dirty="0" smtClean="0"/>
            </a:br>
            <a:r>
              <a:rPr lang="ru-RU" sz="1800" i="1" dirty="0" smtClean="0"/>
              <a:t>Составление схем «Что лечит растение»</a:t>
            </a:r>
            <a:br>
              <a:rPr lang="ru-RU" sz="1800" i="1" dirty="0" smtClean="0"/>
            </a:br>
            <a:r>
              <a:rPr lang="ru-RU" sz="1800" i="1" dirty="0" smtClean="0"/>
              <a:t>Экскурсия на поле «Сбор лекарственных растений</a:t>
            </a:r>
            <a:r>
              <a:rPr lang="ru-RU" sz="1800" i="1" dirty="0" smtClean="0"/>
              <a:t>»</a:t>
            </a:r>
            <a:br>
              <a:rPr lang="ru-RU" sz="1800" i="1" dirty="0" smtClean="0"/>
            </a:br>
            <a:r>
              <a:rPr lang="ru-RU" sz="1800" i="1" dirty="0" smtClean="0"/>
              <a:t>Создание гербария из лекарственных трав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C:\Users\user\Desktop\РАБОТА\ФОТО\проект\IMG_1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4038">
            <a:off x="-106864" y="306416"/>
            <a:ext cx="2531637" cy="1687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РАБОТА\ФОТО\проект\IMG_1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7499">
            <a:off x="6545614" y="535764"/>
            <a:ext cx="2652200" cy="176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РАБОТА\ФОТО\проект\IMG_1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3809">
            <a:off x="6222833" y="2124770"/>
            <a:ext cx="2428892" cy="1619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user\Desktop\РАБОТА\ФОТО\проект\IMG_1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500306"/>
            <a:ext cx="3357586" cy="2238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user\Desktop\РАБОТА\ФОТО\проект\IMG_12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429132"/>
            <a:ext cx="3357586" cy="2238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user\Desktop\РАБОТА\ФОТО\проект\IMG_12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63832">
            <a:off x="227386" y="1942029"/>
            <a:ext cx="2378271" cy="1585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user\Desktop\РАБОТА\ФОТО\проект\IMG_11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4619609"/>
            <a:ext cx="3357586" cy="2238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РАБОТА\ФОТО\проект\IMG_13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71833">
            <a:off x="6608158" y="3619457"/>
            <a:ext cx="2682828" cy="178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РАБОТА\ФОТО\проект\IMG_13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788212">
            <a:off x="137377" y="3424121"/>
            <a:ext cx="2507197" cy="1671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РАБОТА\ФОТО\проект\IMG_137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170011">
            <a:off x="5309853" y="3343949"/>
            <a:ext cx="1773878" cy="1182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4857784"/>
          </a:xfrm>
        </p:spPr>
        <p:txBody>
          <a:bodyPr>
            <a:normAutofit/>
          </a:bodyPr>
          <a:lstStyle/>
          <a:p>
            <a:r>
              <a:rPr lang="ru-RU" sz="27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Работа </a:t>
            </a:r>
            <a:r>
              <a:rPr lang="ru-RU" sz="27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с родителями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400" i="1" dirty="0" smtClean="0"/>
              <a:t>Папка-передвижка </a:t>
            </a:r>
            <a:r>
              <a:rPr lang="ru-RU" sz="1400" i="1" dirty="0" smtClean="0"/>
              <a:t>«Расскажите детям о лекарственных растениях»</a:t>
            </a:r>
            <a:br>
              <a:rPr lang="ru-RU" sz="1400" i="1" dirty="0" smtClean="0"/>
            </a:br>
            <a:r>
              <a:rPr lang="ru-RU" sz="1400" i="1" dirty="0" smtClean="0"/>
              <a:t>Консультация «Полезные рецепты из лекарственных трав»</a:t>
            </a:r>
            <a:br>
              <a:rPr lang="ru-RU" sz="1400" i="1" dirty="0" smtClean="0"/>
            </a:br>
            <a:r>
              <a:rPr lang="ru-RU" sz="1400" i="1" dirty="0" smtClean="0"/>
              <a:t>Буклет «Ядовитые растения»</a:t>
            </a:r>
            <a:br>
              <a:rPr lang="ru-RU" sz="1400" i="1" dirty="0" smtClean="0"/>
            </a:br>
            <a:r>
              <a:rPr lang="ru-RU" sz="1400" i="1" dirty="0" smtClean="0"/>
              <a:t>Оформление альбома «Зеленая аптека»</a:t>
            </a:r>
            <a:br>
              <a:rPr lang="ru-RU" sz="1400" i="1" dirty="0" smtClean="0"/>
            </a:br>
            <a:r>
              <a:rPr lang="ru-RU" sz="1400" i="1" dirty="0" smtClean="0"/>
              <a:t>Экскурсия в аптеку.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РАБОТА\ФОТО\проект\IMG_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2119303"/>
            <a:ext cx="2500331" cy="1666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РАБОТА\ФОТО\проект\IMG_1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30362">
            <a:off x="6002033" y="2143026"/>
            <a:ext cx="3033048" cy="2022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РАБОТА\ФОТО\проект\IMG_1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643182"/>
            <a:ext cx="3571900" cy="2381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РАБОТА\ФОТО\проект\IMG_13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854883">
            <a:off x="200317" y="4236017"/>
            <a:ext cx="3046149" cy="2030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РАБОТА\ФОТО\проект\IMG_13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50545">
            <a:off x="5616723" y="4567579"/>
            <a:ext cx="2802540" cy="186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 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7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Результаты реализации проекта: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200" i="1" dirty="0" smtClean="0"/>
              <a:t>Сформировано осознанно правильное отношение детей к растениям, помогающим здоровью человека.</a:t>
            </a:r>
            <a:br>
              <a:rPr lang="ru-RU" sz="2200" i="1" dirty="0" smtClean="0"/>
            </a:br>
            <a:r>
              <a:rPr lang="ru-RU" sz="2200" i="1" dirty="0" smtClean="0"/>
              <a:t>- У детей развился познавательный интерес, расширились представления о природе.</a:t>
            </a:r>
            <a:br>
              <a:rPr lang="ru-RU" sz="2200" i="1" dirty="0" smtClean="0"/>
            </a:br>
            <a:r>
              <a:rPr lang="ru-RU" sz="2200" i="1" dirty="0" smtClean="0"/>
              <a:t>-Сформировались знания о лекарственных растениях.</a:t>
            </a:r>
            <a:br>
              <a:rPr lang="ru-RU" sz="2200" i="1" dirty="0" smtClean="0"/>
            </a:br>
            <a:r>
              <a:rPr lang="ru-RU" sz="2200" i="1" dirty="0" smtClean="0"/>
              <a:t>- Обогатился опыт детей в сфере экологического воспитания.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user\Desktop\РАБОТА\ФОТО\проект\IMG_1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1050">
            <a:off x="-45925" y="4157618"/>
            <a:ext cx="2701854" cy="180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РАБОТА\ФОТО\проект\IMG_1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797" y="3929066"/>
            <a:ext cx="3514326" cy="2342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              </a:t>
            </a:r>
            <a:br>
              <a:rPr lang="ru-RU" b="1" i="1" dirty="0" smtClean="0"/>
            </a:br>
            <a:r>
              <a:rPr lang="ru-RU" b="1" i="1" dirty="0" smtClean="0">
                <a:latin typeface="Monotype Corsiva" pitchFamily="66" charset="0"/>
                <a:cs typeface="Kartika" pitchFamily="18" charset="0"/>
              </a:rPr>
              <a:t>                         </a:t>
            </a:r>
            <a:r>
              <a:rPr lang="ru-RU" sz="4900" b="1" i="1" dirty="0" smtClean="0">
                <a:solidFill>
                  <a:srgbClr val="002060"/>
                </a:solidFill>
                <a:latin typeface="Monotype Corsiva" pitchFamily="66" charset="0"/>
                <a:cs typeface="Kartika" pitchFamily="18" charset="0"/>
              </a:rPr>
              <a:t>Цель проекта: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создание условий для ознакомления детей с миром целебных растений, сформировать представления о роли растений в оздоровлении и сохранении здоровья человека.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i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4929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Задачи проекта: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Уточнить и расширить знания детей  о названиях лекарственных растений, их ценности для здоровья, правил пользования. Познакомить с разнообразием целебных растений, их значимостью для всего живого на планете. Вовлечь дошкольников в природоохранную деятельность.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Развивать у дошкольников любознательность, наблюдательность,  речь, словарный запас,  а также умение сравнивать и анализировать. Развивать чувства и эмоции дошкольников, полученные в процессе познания через организацию продуктивных видов деятельности.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Воспитывать коммуникативные навыки, самостоятельность, трудолюбие дошкольников, а также бережное отношение к природе.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429288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 проекта :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– одно из основных направлений в системе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образования. Дошкольники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учатся любить природу, наблюдать, сопереживать, понимать, что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растения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не только помогают нам дышать, но и лечат от разных болезней. Мы должны беречь и сохранять их, уметь правильно пользоваться их лечебными свойствами. Важно, чтобы дошкольник понял, что человек и природа взаимосвязаны, поэтому забота о природе, есть забота о человеке, его будущем.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429288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  <a:t>Гипотеза: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Если дошкольники узнают, как могут обыкновенные растения ближайшего окружения помочь здоровью человека, то будут бережнее к ним относиться.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429288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  <a:t>Ожидаемый результат: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Дети поймут взаимосвязь человека и природы; получат элементарные представления о пользе лекарственных растений; сформируется интерес к природным объектам, появится желание заботиться о живом, создавать необходимые для жизни условия.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143536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  <a:t>Содержание проекта: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Организационный этап: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Донесение до участников проекта важности данной проблемы.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Подбор методической и художественной литературы.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 Создание развивающей среды: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подбор картин, дидактических игр, энциклопедий.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 Изготовление пособий.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 Работа с родителями по взаимодействию в рамках проекта.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 Разработка бесед,  викторины.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 Составление перспективного плана мероприятий.</a:t>
            </a:r>
            <a:r>
              <a:rPr lang="ru-RU" sz="1600" dirty="0" smtClean="0"/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user\Desktop\РАБОТА\ФОТО\проект\IMG_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3007403" cy="2004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РАБОТА\ФОТО\проект\IMG_1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4628">
            <a:off x="181283" y="4707510"/>
            <a:ext cx="2767037" cy="1844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РАБОТА\ФОТО\проект\IMG_1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04846" y="680916"/>
            <a:ext cx="2078396" cy="1430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РАБОТА\ФОТО\проект\IMG_13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85732">
            <a:off x="6617155" y="1128548"/>
            <a:ext cx="2892144" cy="1928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user\Desktop\РАБОТА\ФОТО\проект\IMG_13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7995">
            <a:off x="6410004" y="3498794"/>
            <a:ext cx="2907166" cy="1938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esktop\РАБОТА\ФОТО\проект\IMG_13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241460">
            <a:off x="-219136" y="2519072"/>
            <a:ext cx="2740817" cy="1827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307183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Основной этап- реализация проекта: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  <a:cs typeface="Times New Roman" pitchFamily="18" charset="0"/>
              </a:rPr>
              <a:t>Работа с детьми</a:t>
            </a:r>
            <a: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B050"/>
                  </a:solidFill>
                </a:ln>
              </a:rPr>
              <a:t> </a:t>
            </a:r>
            <a:r>
              <a:rPr lang="ru-RU" sz="31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Познавательная деятельность</a:t>
            </a:r>
            <a: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Беседа «Лекарственные растения ».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Беседа «Для чего нужны лекарственные растения?»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Презентация «Лекарственные растения»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Рисунок 7" descr="IMG_1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6017">
            <a:off x="-47394" y="3576412"/>
            <a:ext cx="4114222" cy="2742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25062">
            <a:off x="4707213" y="3347299"/>
            <a:ext cx="4335788" cy="2890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_albm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3500462"/>
          </a:xfrm>
          <a:ln>
            <a:noFill/>
          </a:ln>
        </p:spPr>
        <p:txBody>
          <a:bodyPr>
            <a:normAutofit fontScale="90000"/>
          </a:bodyPr>
          <a:lstStyle/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Занятие «Путешествие в мир 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лекарственных растений»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IMG_1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3171">
            <a:off x="-214346" y="1571612"/>
            <a:ext cx="3500430" cy="2333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428868"/>
            <a:ext cx="3143272" cy="2309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1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42116">
            <a:off x="5738648" y="1717652"/>
            <a:ext cx="3446618" cy="229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2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4429132"/>
            <a:ext cx="3000396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12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43206">
            <a:off x="5602298" y="4232073"/>
            <a:ext cx="3724412" cy="248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12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094667">
            <a:off x="-102628" y="3924653"/>
            <a:ext cx="3462285" cy="2308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30</Words>
  <PresentationFormat>Экран (4:3)</PresentationFormat>
  <Paragraphs>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Подготовила: воспитатель Бубнова Екатерина Станиславовна </vt:lpstr>
      <vt:lpstr>                                                        Цель проекта:  создание условий для ознакомления детей с миром целебных растений, сформировать представления о роли растений в оздоровлении и сохранении здоровья человека. </vt:lpstr>
      <vt:lpstr>  Задачи проекта:  Образовательные: Уточнить и расширить знания детей  о названиях лекарственных растений, их ценности для здоровья, правил пользования. Познакомить с разнообразием целебных растений, их значимостью для всего живого на планете. Вовлечь дошкольников в природоохранную деятельность.  Развивающие: Развивать у дошкольников любознательность, наблюдательность,  речь, словарный запас,  а также умение сравнивать и анализировать. Развивать чувства и эмоции дошкольников, полученные в процессе познания через организацию продуктивных видов деятельности. Воспитательные: Воспитывать коммуникативные навыки, самостоятельность, трудолюбие дошкольников, а также бережное отношение к природе.   </vt:lpstr>
      <vt:lpstr>Актуальность проекта :  Экологическое воспитание – одно из основных направлений в системе образования. Дошкольники учатся любить природу, наблюдать, сопереживать, понимать, что растения не только помогают нам дышать, но и лечат от разных болезней. Мы должны беречь и сохранять их, уметь правильно пользоваться их лечебными свойствами. Важно, чтобы дошкольник понял, что человек и природа взаимосвязаны, поэтому забота о природе, есть забота о человеке, его будущем.  </vt:lpstr>
      <vt:lpstr>Гипотеза:  Если дошкольники узнают, как могут обыкновенные растения ближайшего окружения помочь здоровью человека, то будут бережнее к ним относиться.  </vt:lpstr>
      <vt:lpstr>Ожидаемый результат:  Дети поймут взаимосвязь человека и природы; получат элементарные представления о пользе лекарственных растений; сформируется интерес к природным объектам, появится желание заботиться о живом, создавать необходимые для жизни условия.  </vt:lpstr>
      <vt:lpstr>Содержание проекта:  1. Организационный этап: - Донесение до участников проекта важности данной проблемы. - Подбор методической и художественной литературы. -  Создание развивающей среды:  подбор картин, дидактических игр, энциклопедий. -  Изготовление пособий. -  Работа с родителями по взаимодействию в рамках проекта.  - Разработка бесед,  викторины. -  Составление перспективного плана мероприятий.   </vt:lpstr>
      <vt:lpstr>    2. Основной этап- реализация проекта: Работа с детьми  Познавательная деятельность  - Беседа «Лекарственные растения ». - Беседа «Для чего нужны лекарственные растения?» - Презентация «Лекарственные растения»    </vt:lpstr>
      <vt:lpstr> - Занятие «Путешествие в мир  лекарственных растений»     </vt:lpstr>
      <vt:lpstr>   Беседа «Друг или враг»     Наблюдение  «Наш верные друзья »      Викторина «Знатоки  лечебных трав»     </vt:lpstr>
      <vt:lpstr>Рассматривание альбома «Зелёная аптека»       Разгадывание кроссворда «Наши помощники»    </vt:lpstr>
      <vt:lpstr>      Продуктивная деятельность    Рисование  «Волщебница  пижма»    Аппликация коллективная  «Друг или враг»    Рисование  «Чудо – растения»   Аппликация  «Одуванчик»    </vt:lpstr>
      <vt:lpstr>   Художественно-речевая деятельность    Чтение литературных произведений: - Ю. Дмитриева «Кто в лесу живет и что в лесу растет»,  - Н. Павлова «Загадки цветов»,  - А, Плешакова «Зеленые страницы»,  - А. Онегова «Тропинка полевая»,  - А. Плешакова «Зеленые страницы»    Заучивание загадок и стихов о растениях  Составление рассказов детей от имени растений (перевоплощение):  «Я-подорожник…», «Я-ромашка…», «Я-крапива…»    </vt:lpstr>
      <vt:lpstr>Игровая деятельность   Дидактические игры: «Съедобное – Несъедобное»,  «Вершки корешки», «Что лечит это растение?», «От какого растения часть», «Узнай растение», «Фитодоктор», «Вылечи человека».   Игры: «Цветы и ветерок», «Цветок-имя», «Узнай по описанию», «Садовник у нас на участке», «Бал цветов».     </vt:lpstr>
      <vt:lpstr>   Поисково-исследовательская деятельность    Составление рассказа «Путешествие семечки»  (схематическое изображение). «На территории д/с ищем полезные растения»  «Где лучше посадить растения?»  Составление схем «Что лечит растение» Экскурсия на поле «Сбор лекарственных растений» Создание гербария из лекарственных трав      </vt:lpstr>
      <vt:lpstr>Работа с родителями   Папка-передвижка «Расскажите детям о лекарственных растениях» Консультация «Полезные рецепты из лекарственных трав» Буклет «Ядовитые растения» Оформление альбома «Зеленая аптека» Экскурсия в аптеку.     </vt:lpstr>
      <vt:lpstr>  Результаты реализации проекта:    - Сформировано осознанно правильное отношение детей к растениям, помогающим здоровью человека. - У детей развился познавательный интерес, расширились представления о природе. -Сформировались знания о лекарственных растениях. - Обогатился опыт детей в сфере экологического воспитания.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«Лекарственные растения»</dc:title>
  <dc:creator>user</dc:creator>
  <cp:lastModifiedBy>user</cp:lastModifiedBy>
  <cp:revision>75</cp:revision>
  <dcterms:created xsi:type="dcterms:W3CDTF">2014-07-05T11:39:56Z</dcterms:created>
  <dcterms:modified xsi:type="dcterms:W3CDTF">2014-07-31T20:55:14Z</dcterms:modified>
</cp:coreProperties>
</file>