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9" r:id="rId7"/>
    <p:sldId id="263" r:id="rId8"/>
    <p:sldId id="264" r:id="rId9"/>
    <p:sldId id="265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5E058F-296F-4CCA-B423-36239F7702F6}">
          <p14:sldIdLst>
            <p14:sldId id="256"/>
            <p14:sldId id="257"/>
            <p14:sldId id="261"/>
            <p14:sldId id="260"/>
            <p14:sldId id="262"/>
            <p14:sldId id="259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64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36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8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8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8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6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2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9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6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5E44-B714-4B4F-A6CC-D49B0EC29E54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57CD-35D0-4AFF-A39C-DC7357867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55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13" descr="Мой-сити.рф (Информационно-развлекательный портал, новости, …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539552"/>
            <a:ext cx="2232248" cy="396044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" name="Объект 13" descr="Мой-сити.рф (Информационно-развлекательный портал, новости, …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2232248" cy="396044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0" name="Объект 13" descr="Мой-сити.рф (Информационно-развлекательный портал, новости, …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4716016"/>
            <a:ext cx="2232248" cy="396044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9318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538127" y="656240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«Разведка»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8" y="289917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185454" y="2036895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167" y="1547664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476443" y="306556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36" y="2812656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3030494" y="4153440"/>
            <a:ext cx="3298018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6.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«Привал»</a:t>
            </a:r>
            <a:r>
              <a:rPr lang="ru-RU" sz="1100" dirty="0">
                <a:effectLst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39" y="3779602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538127" y="5517862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«Переправа»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959" y="4984874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1924435" y="6636503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«Полевой госпиталь»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6" y="6271482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37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538127" y="656240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«Разведка»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8" y="289917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185454" y="2036895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167" y="1547664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476443" y="306556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36" y="2812656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3030494" y="4153440"/>
            <a:ext cx="3298018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6.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«Привал»</a:t>
            </a:r>
            <a:r>
              <a:rPr lang="ru-RU" sz="1100" dirty="0">
                <a:effectLst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39" y="3779602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538127" y="5517862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«Переправа»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959" y="4984874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1924435" y="6636503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«Полевой госпиталь»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46" y="6271482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59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503913" y="379632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28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8" y="1297642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281026" y="1676291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1.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«Разведка»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9816" y="109888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476443" y="306556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Переправа»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4" y="6365097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1886802" y="4153440"/>
            <a:ext cx="4814521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Полевой госпиталь»</a:t>
            </a:r>
            <a:r>
              <a:rPr lang="ru-RU" sz="1100" dirty="0" smtClean="0">
                <a:effectLst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ea typeface="Times New Roman"/>
              <a:cs typeface="Times New Roman"/>
            </a:endParaRP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58" y="5151015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538127" y="5517862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6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Привал»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50" y="2745528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1924435" y="6636503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8" y="3786530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93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503913" y="379632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28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88" y="1297642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281026" y="1676291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1.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«Разведка»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9816" y="109888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476443" y="306556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Переправа»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44" y="6365097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1886802" y="4153440"/>
            <a:ext cx="4814521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Полевой госпиталь»</a:t>
            </a:r>
            <a:r>
              <a:rPr lang="ru-RU" sz="1100" dirty="0" smtClean="0">
                <a:effectLst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ea typeface="Times New Roman"/>
              <a:cs typeface="Times New Roman"/>
            </a:endParaRP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58" y="5151015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538127" y="5517862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6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Привал»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50" y="2745528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1924435" y="6636503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 smtClean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8" y="3786530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66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221443" y="3101380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«Разведка»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907" y="2684758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224998" y="4348930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221" y="3923928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218823" y="30800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044" y="177264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2718366" y="1691680"/>
            <a:ext cx="3298018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6.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«Привал»</a:t>
            </a:r>
            <a:r>
              <a:rPr lang="ru-RU" sz="1100" dirty="0">
                <a:effectLst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5" y="1282678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2481444" y="6687740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«Переправа»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2" y="6324458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95113" y="5362109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«Полевой госпиталь»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368" y="5093571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155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4"/>
          <p:cNvSpPr txBox="1"/>
          <p:nvPr/>
        </p:nvSpPr>
        <p:spPr>
          <a:xfrm>
            <a:off x="221443" y="3101380"/>
            <a:ext cx="3048625" cy="5532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 «Разведка»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1" name="Объект 10" descr="Обои по тегу каска- Tops Wallpaper Обои для рабочего стол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907" y="2684758"/>
            <a:ext cx="1671637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оле 3"/>
          <p:cNvSpPr txBox="1"/>
          <p:nvPr/>
        </p:nvSpPr>
        <p:spPr>
          <a:xfrm>
            <a:off x="2224998" y="4348930"/>
            <a:ext cx="3314873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2. Этап «Связисты»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3" name="Объект 10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221" y="3923928"/>
            <a:ext cx="1253728" cy="12537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оле 5"/>
          <p:cNvSpPr txBox="1"/>
          <p:nvPr/>
        </p:nvSpPr>
        <p:spPr>
          <a:xfrm>
            <a:off x="218823" y="308008"/>
            <a:ext cx="4638461" cy="6248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3.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«Проползи и попади»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6" name="Рисунок 15" descr="Картинки по запросу дети и дарт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044" y="177264"/>
            <a:ext cx="1440160" cy="11306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Поле 26"/>
          <p:cNvSpPr txBox="1"/>
          <p:nvPr/>
        </p:nvSpPr>
        <p:spPr>
          <a:xfrm>
            <a:off x="2718366" y="1691680"/>
            <a:ext cx="3298018" cy="58407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6. 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ea typeface="Times New Roman"/>
                <a:cs typeface="Times New Roman"/>
              </a:rPr>
              <a:t>Этап «Привал»</a:t>
            </a:r>
            <a:r>
              <a:rPr lang="ru-RU" sz="1100" dirty="0">
                <a:effectLst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9" name="Рисунок 18" descr="Текст песни у костра в лагер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5" y="1282678"/>
            <a:ext cx="1676400" cy="140208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оле 7"/>
          <p:cNvSpPr txBox="1"/>
          <p:nvPr/>
        </p:nvSpPr>
        <p:spPr>
          <a:xfrm>
            <a:off x="2481444" y="6687740"/>
            <a:ext cx="3453815" cy="538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5.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«Переправа»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1" name="Рисунок 20" descr="Сообщество иллюстраторов / Иллюстрации / notkino / Переправа через речку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2" y="6324458"/>
            <a:ext cx="1490345" cy="126492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оле 8"/>
          <p:cNvSpPr txBox="1"/>
          <p:nvPr/>
        </p:nvSpPr>
        <p:spPr>
          <a:xfrm>
            <a:off x="95113" y="5362109"/>
            <a:ext cx="48858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4</a:t>
            </a: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.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Этап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7F7F7F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«Полевой госпиталь»</a:t>
            </a:r>
            <a:r>
              <a:rPr lang="ru-RU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23" name="Рисунок 22" descr="Спортивные врачи и носилки с игроком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368" y="5093571"/>
            <a:ext cx="1669956" cy="131789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оле 9"/>
          <p:cNvSpPr txBox="1"/>
          <p:nvPr/>
        </p:nvSpPr>
        <p:spPr>
          <a:xfrm>
            <a:off x="0" y="7881506"/>
            <a:ext cx="4726680" cy="5878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7. Этап </a:t>
            </a:r>
            <a:r>
              <a:rPr lang="ru-RU" sz="2800" b="1" dirty="0">
                <a:ln w="1778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A6A6A6"/>
                </a:solidFill>
                <a:effectLst>
                  <a:outerShdw blurRad="50800" algn="tl">
                    <a:srgbClr val="000000"/>
                  </a:outerShdw>
                </a:effectLst>
                <a:latin typeface="Calibri"/>
                <a:ea typeface="Times New Roman"/>
                <a:cs typeface="Times New Roman"/>
              </a:rPr>
              <a:t>«Секретное задание»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5" name="Рисунок 24" descr="Понятие документа определено Федеральным законом от 29 декабря 1994 г - Картинка 23860/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84" y="7645524"/>
            <a:ext cx="1844040" cy="1059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27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6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92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6" y="709228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36" y="694826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560" y="6804248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243691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14942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467816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416" y="243691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32" y="25766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93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16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592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6" y="709228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36" y="694826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560" y="6804248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442798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243691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6" y="14942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467816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416" y="243691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Звезда аним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32" y="25766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242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11</cp:revision>
  <dcterms:created xsi:type="dcterms:W3CDTF">2015-06-03T08:41:34Z</dcterms:created>
  <dcterms:modified xsi:type="dcterms:W3CDTF">2015-06-03T10:11:39Z</dcterms:modified>
</cp:coreProperties>
</file>