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96F8-7DE4-4EB9-B6F4-81818DD5D08F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F6DA-31B4-4B7D-AE72-35C2C523E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lev-tornado.ru/wp-content/uploads/2013/09/Dushevnyiy-dokto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3"/>
            <a:ext cx="5773747" cy="60624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3786214" cy="328614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72074"/>
            <a:ext cx="3786214" cy="12858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/с№12</a:t>
            </a:r>
          </a:p>
          <a:p>
            <a:r>
              <a:rPr lang="ru-RU" dirty="0" err="1" smtClean="0"/>
              <a:t>Пантилеева</a:t>
            </a:r>
            <a:r>
              <a:rPr lang="ru-RU" dirty="0" smtClean="0"/>
              <a:t> </a:t>
            </a:r>
            <a:r>
              <a:rPr lang="ru-RU" dirty="0" smtClean="0"/>
              <a:t>Н.Н.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642918"/>
            <a:ext cx="40004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«Здоровье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дарит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Айболит»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428604"/>
            <a:ext cx="5279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Пшенная каша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424644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чего вкусна она,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каша из пшена!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взялось оно -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Желтоватое пшено?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Проще нет для нас вопроса.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Знай: пшено - крупа из проса!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rettysite.org/uploads/taginator/Oct-2012/recept_pshenichnoj_kashi_na_mol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762500" cy="3171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28604"/>
            <a:ext cx="539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Перловая каша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482475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Познакомьтесь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кашей новой: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зовут её перловой.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спросят у меня: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«Каша есть из ячменя?»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меня ответ готовый: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Да, зовут её перловой!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kusnodoma.com/uploads/images/00/03/51/2013/06/04/334b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857620" cy="3782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357166"/>
            <a:ext cx="506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Овсяная каша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643050"/>
            <a:ext cx="428628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 дальних странах рос -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Замечательный овёс!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 овёс у нас в округе,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не где -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юге!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vplatya.ru/upload/medialibrary/3fc/3fc5465518604e1a829630f0969dcd9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67" y="1857364"/>
            <a:ext cx="476253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е_стихи_про_овощи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631986" cy="47863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– ВИТАМИНЫ!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oard.od.ua/uploads/aimages/large/252/251851-242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615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cs622823.vk.me/v622823307/b961/0zsWjze2lv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what-this.ru/assets/images/telo-cheloveka/pravilnor-pitan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858280" cy="485778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развиваться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Чтобы сильным стать.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Употребляйте мясо. Рыбу. Птицу.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Бабы, горох, фасоль и чечевицу!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ilknews.ru/netcat_files/382/611/allfons.ru_25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ikzag.ru/uploads/posts/2012-05/1338292261_1338226722_1338146293_664-9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52" y="285728"/>
            <a:ext cx="913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 есть, никак нельзя!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st1.diets.ru/data/cache/2011mar/22/26/133793_72626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3625544" cy="4704904"/>
          </a:xfrm>
          <a:prstGeom prst="rect">
            <a:avLst/>
          </a:prstGeom>
        </p:spPr>
      </p:pic>
      <p:pic>
        <p:nvPicPr>
          <p:cNvPr id="210946" name="Picture 2" descr="http://clipartfantasy.altervista.org/Images15/fd_0094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546909" cy="3051094"/>
          </a:xfrm>
          <a:prstGeom prst="rect">
            <a:avLst/>
          </a:prstGeom>
          <a:noFill/>
        </p:spPr>
      </p:pic>
      <p:pic>
        <p:nvPicPr>
          <p:cNvPr id="210948" name="Picture 4" descr="http://miranimacii.ru/_ph/23/2/9050152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429000"/>
            <a:ext cx="2147894" cy="25506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42974" y="285728"/>
            <a:ext cx="95726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здоровыми остаться,</a:t>
            </a:r>
            <a:endParaRPr kumimoji="0" lang="ru-RU" sz="40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     Нужно правильно питаться!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5" name="Picture 3" descr="http://sch10spb.ru/images/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535762" cy="446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sleofcatalinaorlandofl.com/2011/Newsletters/Weigh_S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391025" cy="4562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5377" y="474345"/>
            <a:ext cx="397799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Знаю я секрет один.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Есть волшебный витамин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Не едят его, не пьют,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А кидают, и бросают,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И ногами сильно бьют.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Очень ловко скачет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Что же это?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school25tula.ru/media/k2/items/cache/dee200a7397e19047c39101e47bbfaa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647348" cy="4400548"/>
          </a:xfrm>
          <a:prstGeom prst="rect">
            <a:avLst/>
          </a:prstGeom>
          <a:noFill/>
        </p:spPr>
      </p:pic>
      <p:pic>
        <p:nvPicPr>
          <p:cNvPr id="35842" name="Picture 2" descr="http://zhk-trs.sch.b-edu.ru/files/457_480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571735" cy="270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357166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3200" b="1" i="1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Помогает всем всегда солнце, воздух и вода.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layer.myshared.ru/6667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1500174"/>
            <a:ext cx="49292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БУДьТЕ ЗДОРОВЫ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375761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Лечит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маленьких детей,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Лечит птичек и зверей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сейчас он к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 спешит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Добрый доктор…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2643182"/>
            <a:ext cx="3400420" cy="34829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1970" name="Picture 2" descr="http://st.fl.ru/users/max-ko/upload/f_4f214cf75cc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714876" cy="60007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714356"/>
            <a:ext cx="27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8492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851610" cy="61595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956069">
            <a:off x="381733" y="918405"/>
            <a:ext cx="1960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ДЫШИТЕ!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411388">
            <a:off x="5646421" y="1251119"/>
            <a:ext cx="35274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ДЫШИТЕ!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3917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kaya_gimnastika_dlya_gl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7858148" cy="5238765"/>
          </a:xfrm>
          <a:prstGeom prst="rect">
            <a:avLst/>
          </a:prstGeom>
        </p:spPr>
      </p:pic>
      <p:pic>
        <p:nvPicPr>
          <p:cNvPr id="212994" name="Picture 2" descr="http://hovrashok.com.ua/images/Nov/08/d5dccb9764978da238bf7a5624b3f78b/min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944" y="142852"/>
            <a:ext cx="2301056" cy="1714512"/>
          </a:xfrm>
          <a:prstGeom prst="rect">
            <a:avLst/>
          </a:prstGeom>
          <a:noFill/>
        </p:spPr>
      </p:pic>
      <p:sp>
        <p:nvSpPr>
          <p:cNvPr id="212996" name="AutoShape 4" descr="https://im2-tub-ru.yandex.net/i?id=f88b75cbb032a6939cefb4578af217f5&amp;n=33&amp;h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2998" name="AutoShape 6" descr="https://im2-tub-ru.yandex.net/i?id=f88b75cbb032a6939cefb4578af217f5&amp;n=33&amp;h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3000" name="Picture 8" descr="http://www.edu42.ru/sites/mbdou203/files/2012/12/0_3a87d_fb4732db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5724_a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786058"/>
            <a:ext cx="3540114" cy="37099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368721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гречневая каша.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Эту кашу любит Саша.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бывает в поле тихо,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там растёт гречиха.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Пчёлки на неё летят,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Взять нектар они хотят.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66"/>
            <a:ext cx="5557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Гречневая каша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vesdoloi.ru/images/vesdoloi/2014/08/4274_w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4929190" cy="3887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14290"/>
            <a:ext cx="491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Манная каша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00174"/>
            <a:ext cx="426895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каша хороша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любого малыша.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маслицем, румяная,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каша манная!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im1-tub-ru.yandex.net/i?id=91cc6b9a47b89bca248339a1fa15d3fa&amp;n=33&amp;h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m1-tub-ru.yandex.net/i?id=91cc6b9a47b89bca248339a1fa15d3fa&amp;n=33&amp;h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fishki.lv/uploads3/39/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13290"/>
            <a:ext cx="5046870" cy="351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105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 дарит Айболит»   </dc:title>
  <dc:creator>хр</dc:creator>
  <cp:lastModifiedBy>хр</cp:lastModifiedBy>
  <cp:revision>25</cp:revision>
  <dcterms:created xsi:type="dcterms:W3CDTF">2015-06-26T09:28:17Z</dcterms:created>
  <dcterms:modified xsi:type="dcterms:W3CDTF">2015-06-27T09:41:56Z</dcterms:modified>
</cp:coreProperties>
</file>