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5" r:id="rId5"/>
    <p:sldId id="264" r:id="rId6"/>
    <p:sldId id="268" r:id="rId7"/>
    <p:sldId id="269" r:id="rId8"/>
    <p:sldId id="270" r:id="rId9"/>
    <p:sldId id="271" r:id="rId10"/>
    <p:sldId id="294" r:id="rId11"/>
    <p:sldId id="277" r:id="rId12"/>
    <p:sldId id="295" r:id="rId13"/>
    <p:sldId id="276" r:id="rId14"/>
    <p:sldId id="275" r:id="rId15"/>
    <p:sldId id="274" r:id="rId16"/>
    <p:sldId id="273" r:id="rId17"/>
    <p:sldId id="272" r:id="rId18"/>
    <p:sldId id="278" r:id="rId19"/>
    <p:sldId id="283" r:id="rId20"/>
    <p:sldId id="282" r:id="rId21"/>
    <p:sldId id="281" r:id="rId22"/>
    <p:sldId id="280" r:id="rId23"/>
    <p:sldId id="279" r:id="rId24"/>
    <p:sldId id="293" r:id="rId25"/>
    <p:sldId id="292" r:id="rId26"/>
    <p:sldId id="291" r:id="rId27"/>
    <p:sldId id="290" r:id="rId28"/>
    <p:sldId id="289" r:id="rId29"/>
    <p:sldId id="288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475656" y="1844824"/>
            <a:ext cx="6381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Monotype Corsiva" pitchFamily="66" charset="0"/>
              </a:rPr>
              <a:t>Школа юного космонавта!</a:t>
            </a:r>
            <a:endParaRPr lang="ru-RU" sz="48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941168"/>
            <a:ext cx="248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Коденцова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Г.В.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6381328"/>
            <a:ext cx="299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Кантемировка,2015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motto.net.ua-5295.jpg"/>
          <p:cNvPicPr>
            <a:picLocks noChangeAspect="1"/>
          </p:cNvPicPr>
          <p:nvPr/>
        </p:nvPicPr>
        <p:blipFill>
          <a:blip r:embed="rId3" cstate="print"/>
          <a:srcRect l="16926" t="4851" r="16925" b="8001"/>
          <a:stretch>
            <a:fillRect/>
          </a:stretch>
        </p:blipFill>
        <p:spPr>
          <a:xfrm>
            <a:off x="1691680" y="476672"/>
            <a:ext cx="640871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b2d652af92a3ce37aa0560a35dc176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692696"/>
            <a:ext cx="6480720" cy="460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54452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Солнце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a5f2e9fa6294a8849ff1e754452c2e33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8141"/>
            <a:ext cx="8208912" cy="571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1107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7632848" cy="44759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76470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524a90850d5f5коме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6723112" cy="4464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53012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Комета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луна.jpg"/>
          <p:cNvPicPr>
            <a:picLocks noChangeAspect="1"/>
          </p:cNvPicPr>
          <p:nvPr/>
        </p:nvPicPr>
        <p:blipFill>
          <a:blip r:embed="rId3" cstate="print"/>
          <a:srcRect b="6452"/>
          <a:stretch>
            <a:fillRect/>
          </a:stretch>
        </p:blipFill>
        <p:spPr>
          <a:xfrm>
            <a:off x="1619672" y="692696"/>
            <a:ext cx="6840760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7944" y="522920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метеор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20688"/>
            <a:ext cx="6768752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5157192"/>
            <a:ext cx="222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Метеорит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926908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692696"/>
            <a:ext cx="6696744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9912" y="5301208"/>
            <a:ext cx="1943161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Спутник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1 (1).jpg"/>
          <p:cNvPicPr>
            <a:picLocks noChangeAspect="1"/>
          </p:cNvPicPr>
          <p:nvPr/>
        </p:nvPicPr>
        <p:blipFill>
          <a:blip r:embed="rId3" cstate="print"/>
          <a:srcRect l="24056" t="10710" r="23250"/>
          <a:stretch>
            <a:fillRect/>
          </a:stretch>
        </p:blipFill>
        <p:spPr>
          <a:xfrm>
            <a:off x="4860032" y="404664"/>
            <a:ext cx="3312368" cy="5953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1772816"/>
            <a:ext cx="1477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Ракета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naukazabl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36712"/>
            <a:ext cx="5472608" cy="4896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556792"/>
            <a:ext cx="2300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1412776"/>
            <a:ext cx="6083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День Космонавтики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апреля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402_html_e212ed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708920"/>
            <a:ext cx="260985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1334242468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48883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personal_astro.gif"/>
          <p:cNvPicPr>
            <a:picLocks noChangeAspect="1"/>
          </p:cNvPicPr>
          <p:nvPr/>
        </p:nvPicPr>
        <p:blipFill>
          <a:blip r:embed="rId3" cstate="print"/>
          <a:srcRect l="22722" t="8447" r="22722" b="8447"/>
          <a:stretch>
            <a:fillRect/>
          </a:stretch>
        </p:blipFill>
        <p:spPr>
          <a:xfrm>
            <a:off x="4788024" y="620688"/>
            <a:ext cx="3672408" cy="5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1484784"/>
            <a:ext cx="217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Скафандр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28_1095048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980728"/>
            <a:ext cx="4968552" cy="4896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9168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Иллюминатор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44167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Марс</a:t>
            </a: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Ю-пи-тер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Кос-мо-навт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124744"/>
            <a:ext cx="5904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Кос-ми-чес-кий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ко-рабль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Кос-мо-навт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Солн-це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3071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У-ран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Неп-тун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Солн-це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44257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Ра-ке-та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Спут-ник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Мо-то-цикл  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322306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Солн-це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Звёз-ды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Аф-ри-ка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56680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Лу-но-ход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Кос-ми-чес-ка-я</a:t>
            </a:r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стан-ци-я</a:t>
            </a:r>
            <a:endParaRPr lang="ru-RU" sz="6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Лод-ка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908720"/>
            <a:ext cx="53391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Построй ракету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Retro-Rocket-Vector-Download1.ch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060848"/>
            <a:ext cx="5616624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1cb798e527cft.jpg"/>
          <p:cNvPicPr>
            <a:picLocks noChangeAspect="1"/>
          </p:cNvPicPr>
          <p:nvPr/>
        </p:nvPicPr>
        <p:blipFill>
          <a:blip r:embed="rId3" cstate="print"/>
          <a:srcRect r="4629" b="4615"/>
          <a:stretch>
            <a:fillRect/>
          </a:stretch>
        </p:blipFill>
        <p:spPr>
          <a:xfrm>
            <a:off x="1331640" y="404665"/>
            <a:ext cx="6696744" cy="43924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4869160"/>
            <a:ext cx="400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Алексеевич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Гагарин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3779912" y="551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484784"/>
            <a:ext cx="48798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Monotype Corsiva" pitchFamily="66" charset="0"/>
              </a:rPr>
              <a:t>Молодцы!</a:t>
            </a:r>
            <a:endParaRPr lang="ru-RU" sz="9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post-6832-1303373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692696"/>
            <a:ext cx="4772000" cy="5688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340768"/>
            <a:ext cx="2827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Космический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Корабль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«Восток»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es2155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548680"/>
            <a:ext cx="6334125" cy="414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5229200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Константин Эдуардович Циолковский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32656"/>
            <a:ext cx="4469061" cy="5688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1268760"/>
            <a:ext cx="2094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Сергей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Павлович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Королев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2-prijemne-povidani-s-jetdogs-tvurci-casual-her.jpg"/>
          <p:cNvPicPr>
            <a:picLocks noChangeAspect="1"/>
          </p:cNvPicPr>
          <p:nvPr/>
        </p:nvPicPr>
        <p:blipFill>
          <a:blip r:embed="rId3" cstate="print"/>
          <a:srcRect b="8421"/>
          <a:stretch>
            <a:fillRect/>
          </a:stretch>
        </p:blipFill>
        <p:spPr>
          <a:xfrm>
            <a:off x="3851920" y="692696"/>
            <a:ext cx="4526657" cy="5472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1484784"/>
            <a:ext cx="1898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 и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Стрелка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 descr="oi_1dd229783486449eb07c5c78c438f48e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620688"/>
            <a:ext cx="4688210" cy="5400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9" y="148478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Валентина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Владимировна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Терешкова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TeleskopSlaidPr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Школа юного</a:t>
            </a:r>
          </a:p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космонавта 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pace-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204864"/>
            <a:ext cx="6192688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88</Words>
  <Application>Microsoft Office PowerPoint</Application>
  <PresentationFormat>Экран (4:3)</PresentationFormat>
  <Paragraphs>69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10</cp:revision>
  <dcterms:modified xsi:type="dcterms:W3CDTF">2015-04-10T16:05:02Z</dcterms:modified>
</cp:coreProperties>
</file>