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04665"/>
            <a:ext cx="8712968" cy="1008111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Пальчиковый театр «Теремок»</a:t>
            </a:r>
            <a:endParaRPr lang="ru-RU" sz="4000" dirty="0"/>
          </a:p>
        </p:txBody>
      </p:sp>
      <p:pic>
        <p:nvPicPr>
          <p:cNvPr id="1026" name="Picture 2" descr="C:\Users\User\Desktop\фото конкурсы\1366887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" y="1700808"/>
            <a:ext cx="6768752" cy="461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понадобиться: салфетки вискозные (можно фетр), мулине, ножницы, иголки, нитки, глазки, клей.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198839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0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9523"/>
          <a:stretch/>
        </p:blipFill>
        <p:spPr>
          <a:xfrm>
            <a:off x="2771801" y="779273"/>
            <a:ext cx="3956784" cy="3084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User\Desktop\фото конкурсы\20150420_1624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21986" r="19744" b="13653"/>
          <a:stretch/>
        </p:blipFill>
        <p:spPr bwMode="auto">
          <a:xfrm>
            <a:off x="569640" y="779273"/>
            <a:ext cx="1698104" cy="233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конкурсы\20150420_1623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16261" r="8595" b="17408"/>
          <a:stretch/>
        </p:blipFill>
        <p:spPr bwMode="auto">
          <a:xfrm>
            <a:off x="7164288" y="779272"/>
            <a:ext cx="1512168" cy="2371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конкурсы\20150420_1623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18420" r="10113" b="9604"/>
          <a:stretch/>
        </p:blipFill>
        <p:spPr bwMode="auto">
          <a:xfrm flipH="1">
            <a:off x="2771800" y="4293097"/>
            <a:ext cx="1908207" cy="232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ото конкурсы\20150420_1624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27604" r="1579" b="20417"/>
          <a:stretch/>
        </p:blipFill>
        <p:spPr bwMode="auto">
          <a:xfrm>
            <a:off x="886691" y="3284984"/>
            <a:ext cx="1721882" cy="245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фото конкурсы\20150420_1623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32901" r="12889" b="7200"/>
          <a:stretch/>
        </p:blipFill>
        <p:spPr bwMode="auto">
          <a:xfrm>
            <a:off x="4932041" y="4293096"/>
            <a:ext cx="1796544" cy="2325013"/>
          </a:xfrm>
          <a:prstGeom prst="roundRect">
            <a:avLst>
              <a:gd name="adj" fmla="val 109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фото конкурсы\20150420_16252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24101" r="12655" b="7931"/>
          <a:stretch/>
        </p:blipFill>
        <p:spPr bwMode="auto">
          <a:xfrm>
            <a:off x="6948264" y="3258197"/>
            <a:ext cx="157242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568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Выкраиваем детали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теремка и зверей.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Сшиваем детали петельным швом. Обрабатываем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края.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r="10052"/>
          <a:stretch/>
        </p:blipFill>
        <p:spPr>
          <a:xfrm>
            <a:off x="1427018" y="1600200"/>
            <a:ext cx="635923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45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украшаем по своему желанию.  Получился симпатичный театр!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15764" b="6893"/>
          <a:stretch/>
        </p:blipFill>
        <p:spPr>
          <a:xfrm>
            <a:off x="2051720" y="1700808"/>
            <a:ext cx="5040560" cy="4672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0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37</TotalTime>
  <Words>50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Паркет</vt:lpstr>
      <vt:lpstr>Пальчиковый театр «Теремок»</vt:lpstr>
      <vt:lpstr>Нам понадобиться: салфетки вискозные (можно фетр), мулине, ножницы, иголки, нитки, глазки, клей. </vt:lpstr>
      <vt:lpstr>Презентация PowerPoint</vt:lpstr>
      <vt:lpstr>Сшиваем детали петельным швом. Обрабатываем края.</vt:lpstr>
      <vt:lpstr>Теперь украшаем по своему желанию.  Получился симпатичный театр!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Пальчиковый театр «Теремок»</dc:title>
  <dc:creator>User</dc:creator>
  <cp:lastModifiedBy>User</cp:lastModifiedBy>
  <cp:revision>5</cp:revision>
  <dcterms:created xsi:type="dcterms:W3CDTF">2015-05-17T20:14:11Z</dcterms:created>
  <dcterms:modified xsi:type="dcterms:W3CDTF">2015-05-17T21:01:43Z</dcterms:modified>
</cp:coreProperties>
</file>