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1063" y="4365104"/>
            <a:ext cx="7851648" cy="13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Century Schoolbook" pitchFamily="18" charset="0"/>
              </a:rPr>
              <a:t/>
            </a:r>
            <a:br>
              <a:rPr lang="ru-RU" sz="6000" dirty="0" smtClean="0">
                <a:latin typeface="Century Schoolbook" pitchFamily="18" charset="0"/>
              </a:rPr>
            </a:br>
            <a:r>
              <a:rPr lang="ru-RU" sz="6000" dirty="0">
                <a:latin typeface="Century Schoolbook" pitchFamily="18" charset="0"/>
              </a:rPr>
              <a:t/>
            </a:r>
            <a:br>
              <a:rPr lang="ru-RU" sz="6000" dirty="0">
                <a:latin typeface="Century Schoolbook" pitchFamily="18" charset="0"/>
              </a:rPr>
            </a:br>
            <a:r>
              <a:rPr lang="ru-RU" sz="6000" dirty="0" smtClean="0">
                <a:latin typeface="Century Schoolbook" pitchFamily="18" charset="0"/>
              </a:rPr>
              <a:t/>
            </a:r>
            <a:br>
              <a:rPr lang="ru-RU" sz="6000" dirty="0" smtClean="0">
                <a:latin typeface="Century Schoolbook" pitchFamily="18" charset="0"/>
              </a:rPr>
            </a:br>
            <a:r>
              <a:rPr lang="ru-RU" sz="6000" dirty="0">
                <a:latin typeface="Century Schoolbook" pitchFamily="18" charset="0"/>
              </a:rPr>
              <a:t/>
            </a:r>
            <a:br>
              <a:rPr lang="ru-RU" sz="6000" dirty="0">
                <a:latin typeface="Century Schoolbook" pitchFamily="18" charset="0"/>
              </a:rPr>
            </a:br>
            <a:r>
              <a:rPr lang="ru-RU" sz="6000" dirty="0" smtClean="0">
                <a:latin typeface="Century Schoolbook" pitchFamily="18" charset="0"/>
              </a:rPr>
              <a:t>Тюльпан </a:t>
            </a:r>
            <a:r>
              <a:rPr lang="ru-RU" sz="6000" dirty="0" smtClean="0">
                <a:latin typeface="Century Schoolbook" pitchFamily="18" charset="0"/>
              </a:rPr>
              <a:t>на </a:t>
            </a:r>
            <a:r>
              <a:rPr lang="ru-RU" sz="6000" dirty="0">
                <a:latin typeface="Century Schoolbook" pitchFamily="18" charset="0"/>
              </a:rPr>
              <a:t>8 </a:t>
            </a:r>
            <a:r>
              <a:rPr lang="ru-RU" sz="6000" dirty="0" smtClean="0">
                <a:latin typeface="Century Schoolbook" pitchFamily="18" charset="0"/>
              </a:rPr>
              <a:t/>
            </a:r>
            <a:br>
              <a:rPr lang="ru-RU" sz="6000" dirty="0" smtClean="0">
                <a:latin typeface="Century Schoolbook" pitchFamily="18" charset="0"/>
              </a:rPr>
            </a:br>
            <a:r>
              <a:rPr lang="ru-RU" sz="6000" dirty="0" smtClean="0">
                <a:latin typeface="Century Schoolbook" pitchFamily="18" charset="0"/>
              </a:rPr>
              <a:t>МАРТА</a:t>
            </a:r>
            <a:br>
              <a:rPr lang="ru-RU" sz="6000" dirty="0" smtClean="0">
                <a:latin typeface="Century Schoolbook" pitchFamily="18" charset="0"/>
              </a:rPr>
            </a:br>
            <a:r>
              <a:rPr lang="ru-RU" sz="6000" dirty="0">
                <a:latin typeface="Century Schoolbook" pitchFamily="18" charset="0"/>
              </a:rPr>
              <a:t/>
            </a:r>
            <a:br>
              <a:rPr lang="ru-RU" sz="6000" dirty="0">
                <a:latin typeface="Century Schoolbook" pitchFamily="18" charset="0"/>
              </a:rPr>
            </a:br>
            <a:r>
              <a:rPr lang="ru-RU" sz="4400" dirty="0" smtClean="0">
                <a:latin typeface="Century Schoolbook" pitchFamily="18" charset="0"/>
              </a:rPr>
              <a:t>мастер - класс </a:t>
            </a:r>
            <a:br>
              <a:rPr lang="ru-RU" sz="4400" dirty="0" smtClean="0">
                <a:latin typeface="Century Schoolbook" pitchFamily="18" charset="0"/>
              </a:rPr>
            </a:br>
            <a:r>
              <a:rPr lang="ru-RU" sz="4400" dirty="0" smtClean="0">
                <a:latin typeface="Century Schoolbook" pitchFamily="18" charset="0"/>
              </a:rPr>
              <a:t>воспитателя Назаренко </a:t>
            </a:r>
            <a:r>
              <a:rPr lang="ru-RU" sz="4400" dirty="0" smtClean="0">
                <a:latin typeface="Century Schoolbook" pitchFamily="18" charset="0"/>
              </a:rPr>
              <a:t>Л.И</a:t>
            </a:r>
            <a:endParaRPr lang="ru-RU" sz="4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404664"/>
            <a:ext cx="7851648" cy="96470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latin typeface="Century Schoolbook" pitchFamily="18" charset="0"/>
              </a:rPr>
              <a:t>Муниципальное бюджетное дошкольное образовательное учреждение детский сад № 8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3724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ШАГ 1</a:t>
            </a:r>
            <a:endParaRPr lang="ru-RU" b="1" dirty="0"/>
          </a:p>
        </p:txBody>
      </p:sp>
      <p:pic>
        <p:nvPicPr>
          <p:cNvPr id="1026" name="Picture 2" descr="C:\Users\Дмитрий\Desktop\для презентации\DSCN14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1988840"/>
            <a:ext cx="5112568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1628800"/>
            <a:ext cx="4038600" cy="44348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Нам Понадобится:</a:t>
            </a:r>
          </a:p>
          <a:p>
            <a:r>
              <a:rPr lang="ru-RU" dirty="0" smtClean="0"/>
              <a:t>Бутылочка из под </a:t>
            </a:r>
            <a:r>
              <a:rPr lang="ru-RU" dirty="0" err="1" smtClean="0"/>
              <a:t>актимели</a:t>
            </a:r>
            <a:endParaRPr lang="ru-RU" dirty="0" smtClean="0"/>
          </a:p>
          <a:p>
            <a:r>
              <a:rPr lang="ru-RU" dirty="0" smtClean="0"/>
              <a:t>Китайская палочка</a:t>
            </a:r>
          </a:p>
          <a:p>
            <a:r>
              <a:rPr lang="ru-RU" dirty="0" smtClean="0"/>
              <a:t>Зеленый картон</a:t>
            </a:r>
          </a:p>
          <a:p>
            <a:pPr marL="0" indent="0">
              <a:buNone/>
            </a:pPr>
            <a:r>
              <a:rPr lang="ru-RU" dirty="0" smtClean="0"/>
              <a:t>(гофрированный)</a:t>
            </a:r>
          </a:p>
          <a:p>
            <a:r>
              <a:rPr lang="ru-RU" dirty="0" smtClean="0"/>
              <a:t>Зеленая гуашь</a:t>
            </a:r>
          </a:p>
          <a:p>
            <a:r>
              <a:rPr lang="ru-RU" dirty="0" smtClean="0"/>
              <a:t>Кисточка</a:t>
            </a:r>
          </a:p>
          <a:p>
            <a:r>
              <a:rPr lang="ru-RU" dirty="0" smtClean="0"/>
              <a:t>Скотч</a:t>
            </a:r>
          </a:p>
          <a:p>
            <a:r>
              <a:rPr lang="ru-RU" dirty="0" smtClean="0"/>
              <a:t>Шило</a:t>
            </a:r>
          </a:p>
          <a:p>
            <a:r>
              <a:rPr lang="ru-RU" dirty="0"/>
              <a:t>Н</a:t>
            </a:r>
            <a:r>
              <a:rPr lang="ru-RU" dirty="0" smtClean="0"/>
              <a:t>ожницы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19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ШАГ 2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412776"/>
            <a:ext cx="4038600" cy="44348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бутылочке отрезали горлышко</a:t>
            </a:r>
          </a:p>
          <a:p>
            <a:r>
              <a:rPr lang="ru-RU" dirty="0" smtClean="0"/>
              <a:t>Разрезали основание по вертикали на 6 одинаковых частей (делая лепестки)</a:t>
            </a:r>
          </a:p>
          <a:p>
            <a:r>
              <a:rPr lang="ru-RU" dirty="0" smtClean="0"/>
              <a:t>Дно прокололи шилом</a:t>
            </a:r>
          </a:p>
          <a:p>
            <a:r>
              <a:rPr lang="ru-RU" dirty="0" smtClean="0"/>
              <a:t>Палочку (стебель) покрасили  в зеленый цвет </a:t>
            </a:r>
          </a:p>
          <a:p>
            <a:r>
              <a:rPr lang="ru-RU" dirty="0" smtClean="0"/>
              <a:t>Из зеленого картона вырезали листочек</a:t>
            </a:r>
          </a:p>
          <a:p>
            <a:endParaRPr lang="ru-RU" dirty="0"/>
          </a:p>
        </p:txBody>
      </p:sp>
      <p:pic>
        <p:nvPicPr>
          <p:cNvPr id="2050" name="Picture 2" descr="C:\Users\Дмитрий\Desktop\для презентации\DSCN14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2816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05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ШАГ 3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412776"/>
            <a:ext cx="4038600" cy="4434840"/>
          </a:xfrm>
        </p:spPr>
        <p:txBody>
          <a:bodyPr/>
          <a:lstStyle/>
          <a:p>
            <a:r>
              <a:rPr lang="ru-RU" dirty="0" smtClean="0"/>
              <a:t>Надрезанные полоски бутылочки закруглили</a:t>
            </a:r>
          </a:p>
          <a:p>
            <a:r>
              <a:rPr lang="ru-RU" dirty="0" smtClean="0"/>
              <a:t>К окрашенной  полочке  (стеблю) приклеили на скотч листочек</a:t>
            </a:r>
          </a:p>
          <a:p>
            <a:r>
              <a:rPr lang="ru-RU" dirty="0" smtClean="0"/>
              <a:t>Соединили цветок со стебельком</a:t>
            </a:r>
            <a:endParaRPr lang="ru-RU" dirty="0"/>
          </a:p>
        </p:txBody>
      </p:sp>
      <p:pic>
        <p:nvPicPr>
          <p:cNvPr id="3074" name="Picture 2" descr="C:\Users\Дмитрий\Desktop\для презентации\DSCN14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8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Получился вот такой замечательный ТЮЛЬПАН!</a:t>
            </a:r>
            <a:endParaRPr lang="ru-RU" dirty="0"/>
          </a:p>
        </p:txBody>
      </p:sp>
      <p:pic>
        <p:nvPicPr>
          <p:cNvPr id="4098" name="Picture 2" descr="C:\Users\Дмитрий\Desktop\для презентации\DSCN14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3744416" cy="4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1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91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 Тюльпан на 8  МАРТА  мастер - класс  воспитателя Назаренко Л.И</vt:lpstr>
      <vt:lpstr>ШАГ 1</vt:lpstr>
      <vt:lpstr>ШАГ 2 </vt:lpstr>
      <vt:lpstr>ШАГ 3</vt:lpstr>
      <vt:lpstr>Получился вот такой замечательный ТЮЛЬПАН!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Открытка с 8 МАРТА</dc:title>
  <dc:creator>Людмила</dc:creator>
  <cp:lastModifiedBy>Дмитрий</cp:lastModifiedBy>
  <cp:revision>9</cp:revision>
  <dcterms:created xsi:type="dcterms:W3CDTF">2015-04-03T10:10:27Z</dcterms:created>
  <dcterms:modified xsi:type="dcterms:W3CDTF">2015-08-27T11:17:16Z</dcterms:modified>
</cp:coreProperties>
</file>