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16C06-0947-4930-9911-09FF894D0C57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AE20-5977-4327-98C0-E6DB461FC8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16C06-0947-4930-9911-09FF894D0C57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AE20-5977-4327-98C0-E6DB461FC8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16C06-0947-4930-9911-09FF894D0C57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AE20-5977-4327-98C0-E6DB461FC84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16C06-0947-4930-9911-09FF894D0C57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AE20-5977-4327-98C0-E6DB461FC8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16C06-0947-4930-9911-09FF894D0C57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AE20-5977-4327-98C0-E6DB461FC8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16C06-0947-4930-9911-09FF894D0C57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AE20-5977-4327-98C0-E6DB461FC8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16C06-0947-4930-9911-09FF894D0C57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AE20-5977-4327-98C0-E6DB461FC8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16C06-0947-4930-9911-09FF894D0C57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AE20-5977-4327-98C0-E6DB461FC8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16C06-0947-4930-9911-09FF894D0C57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AE20-5977-4327-98C0-E6DB461FC8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16C06-0947-4930-9911-09FF894D0C57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AE20-5977-4327-98C0-E6DB461FC8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16C06-0947-4930-9911-09FF894D0C57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AE20-5977-4327-98C0-E6DB461FC8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BD16C06-0947-4930-9911-09FF894D0C57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AE6AE20-5977-4327-98C0-E6DB461FC8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052736"/>
            <a:ext cx="7558608" cy="72008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FFFF00"/>
                </a:solidFill>
              </a:rPr>
              <a:t/>
            </a:r>
            <a:br>
              <a:rPr lang="ru-RU" sz="4400" dirty="0" smtClean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г</a:t>
            </a:r>
            <a:r>
              <a:rPr lang="ru-RU" sz="4400" dirty="0" smtClean="0">
                <a:solidFill>
                  <a:srgbClr val="FFFF00"/>
                </a:solidFill>
              </a:rPr>
              <a:t>руппа</a:t>
            </a:r>
            <a:endParaRPr lang="ru-RU" sz="4400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43150"/>
            <a:ext cx="6019800" cy="45148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32462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Гендерным воспитанием с  детьми мы занимались,</a:t>
            </a:r>
            <a:br>
              <a:rPr lang="ru-RU" sz="1800" dirty="0" smtClean="0"/>
            </a:br>
            <a:r>
              <a:rPr lang="ru-RU" sz="1800" dirty="0" smtClean="0"/>
              <a:t>В группе условия все создавались.</a:t>
            </a:r>
            <a:endParaRPr lang="ru-RU" sz="1800" dirty="0"/>
          </a:p>
        </p:txBody>
      </p:sp>
      <p:pic>
        <p:nvPicPr>
          <p:cNvPr id="9218" name="Picture 2" descr="F:\фото для презентации\SAM_39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4262" y="4117789"/>
            <a:ext cx="3635896" cy="272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F:\фото для презентации\SAM_39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14" y="4131078"/>
            <a:ext cx="3635896" cy="272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F:\фото для презентации\SAM_39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44824"/>
            <a:ext cx="3491880" cy="261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47339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Здоровье </a:t>
            </a:r>
            <a:r>
              <a:rPr lang="ru-RU" sz="1800" dirty="0" smtClean="0"/>
              <a:t>сберегающ</a:t>
            </a:r>
            <a:r>
              <a:rPr lang="ru-RU" sz="1800" dirty="0" smtClean="0"/>
              <a:t>ие </a:t>
            </a:r>
            <a:r>
              <a:rPr lang="ru-RU" sz="1800" dirty="0" smtClean="0"/>
              <a:t> задачи выполняли</a:t>
            </a:r>
            <a:r>
              <a:rPr lang="ru-RU" sz="1800" dirty="0" smtClean="0"/>
              <a:t>,</a:t>
            </a:r>
            <a:br>
              <a:rPr lang="ru-RU" sz="1800" dirty="0" smtClean="0"/>
            </a:br>
            <a:r>
              <a:rPr lang="ru-RU" sz="1800" dirty="0" smtClean="0"/>
              <a:t>нетрадиционное оборудование </a:t>
            </a:r>
            <a:r>
              <a:rPr lang="ru-RU" sz="1800" dirty="0" smtClean="0"/>
              <a:t> </a:t>
            </a:r>
            <a:r>
              <a:rPr lang="ru-RU" sz="1800" dirty="0" smtClean="0"/>
              <a:t>в группе </a:t>
            </a:r>
            <a:r>
              <a:rPr lang="ru-RU" sz="1800" dirty="0" smtClean="0"/>
              <a:t> </a:t>
            </a:r>
            <a:r>
              <a:rPr lang="ru-RU" sz="1800" dirty="0" smtClean="0"/>
              <a:t>создавали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34238367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AM_33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96752"/>
            <a:ext cx="5429288" cy="407196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 descr="SAM_33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82658" y="2564904"/>
            <a:ext cx="4953001" cy="37147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4594868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О защитниках узнали,</a:t>
            </a:r>
            <a:br>
              <a:rPr lang="ru-RU" sz="1800" dirty="0" smtClean="0"/>
            </a:br>
            <a:r>
              <a:rPr lang="ru-RU" sz="1800" dirty="0" smtClean="0"/>
              <a:t>пап и дедушек мы поздравляли!</a:t>
            </a:r>
            <a:endParaRPr lang="ru-RU" sz="1800" dirty="0"/>
          </a:p>
        </p:txBody>
      </p:sp>
      <p:pic>
        <p:nvPicPr>
          <p:cNvPr id="10242" name="Picture 2" descr="http://kolyan.net/uploads/posts/2009-05/1242071048_e-000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3711" y="1988840"/>
            <a:ext cx="7239000" cy="472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90847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Мам и бабушек мы,</a:t>
            </a:r>
            <a:br>
              <a:rPr lang="ru-RU" sz="1800" dirty="0" smtClean="0"/>
            </a:br>
            <a:r>
              <a:rPr lang="ru-RU" sz="1800" dirty="0" smtClean="0"/>
              <a:t> поздравляли,</a:t>
            </a:r>
            <a:br>
              <a:rPr lang="ru-RU" sz="1800" dirty="0" smtClean="0"/>
            </a:br>
            <a:r>
              <a:rPr lang="ru-RU" sz="1800" dirty="0" smtClean="0"/>
              <a:t>Сценки играли и стихи читали.</a:t>
            </a:r>
            <a:endParaRPr lang="ru-RU" sz="1800" dirty="0"/>
          </a:p>
        </p:txBody>
      </p:sp>
      <p:pic>
        <p:nvPicPr>
          <p:cNvPr id="11266" name="Picture 2" descr="http://m1.vgorode.ru/59563064/74420292/6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83531"/>
            <a:ext cx="6335875" cy="467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49909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Наряжались и снимались,</a:t>
            </a:r>
            <a:br>
              <a:rPr lang="ru-RU" sz="1800" dirty="0" smtClean="0"/>
            </a:br>
            <a:r>
              <a:rPr lang="ru-RU" sz="1800" dirty="0" smtClean="0"/>
              <a:t>Улыбались и веселились!</a:t>
            </a:r>
            <a:endParaRPr lang="ru-RU" sz="1800" dirty="0"/>
          </a:p>
        </p:txBody>
      </p:sp>
      <p:pic>
        <p:nvPicPr>
          <p:cNvPr id="12290" name="Picture 2" descr="F:\фото для презентации\SAM_62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0668" y="1977482"/>
            <a:ext cx="6444208" cy="483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040110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конец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709495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Чтобы лучше друг друга узнать, мы решили портфолио создать</a:t>
            </a:r>
            <a:endParaRPr lang="ru-RU" sz="1800" dirty="0"/>
          </a:p>
        </p:txBody>
      </p:sp>
      <p:pic>
        <p:nvPicPr>
          <p:cNvPr id="1026" name="Picture 2" descr="F:\фото для презентации\SAM_30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26882"/>
            <a:ext cx="6408712" cy="480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49082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Уголок безопасности создали, когда тему безопасного поведения </a:t>
            </a:r>
            <a:br>
              <a:rPr lang="ru-RU" sz="1800" dirty="0" smtClean="0"/>
            </a:br>
            <a:r>
              <a:rPr lang="ru-RU" sz="1800" dirty="0" smtClean="0"/>
              <a:t>на дороге узнали.</a:t>
            </a:r>
            <a:endParaRPr lang="ru-RU" sz="1800" dirty="0"/>
          </a:p>
        </p:txBody>
      </p:sp>
      <p:pic>
        <p:nvPicPr>
          <p:cNvPr id="2050" name="Picture 2" descr="F:\фото для презентации\SAM_30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16832"/>
            <a:ext cx="6444208" cy="483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41387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Тему « Птиц»  мы изучали,</a:t>
            </a:r>
            <a:br>
              <a:rPr lang="ru-RU" sz="1800" dirty="0" smtClean="0"/>
            </a:br>
            <a:r>
              <a:rPr lang="ru-RU" sz="1800" dirty="0" smtClean="0"/>
              <a:t>Клеили их , рисовали.</a:t>
            </a:r>
            <a:endParaRPr lang="ru-RU" sz="1800" dirty="0"/>
          </a:p>
        </p:txBody>
      </p:sp>
      <p:pic>
        <p:nvPicPr>
          <p:cNvPr id="3074" name="Picture 2" descr="F:\фото для презентации\SAM_38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1" y="3492522"/>
            <a:ext cx="4123879" cy="309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фото для презентации\SAM_38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412845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8483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Принимали участие в конкурсе чтецов, мы стихи читали, нам грамоты вручали!</a:t>
            </a:r>
            <a:endParaRPr lang="ru-RU" sz="1800" dirty="0"/>
          </a:p>
        </p:txBody>
      </p:sp>
      <p:pic>
        <p:nvPicPr>
          <p:cNvPr id="4098" name="Picture 2" descr="F:\фото для презентации\SAM_38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5528" y="3501008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фото для презентации\SAM_39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21523"/>
            <a:ext cx="4211960" cy="315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55692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фото для презентации\SAM_38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400140"/>
            <a:ext cx="5088565" cy="426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фото для презентации\SAM_39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3995936" cy="426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02348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Зимние постройки мы создавали. </a:t>
            </a:r>
            <a:br>
              <a:rPr lang="ru-RU" sz="1800" dirty="0" smtClean="0"/>
            </a:br>
            <a:r>
              <a:rPr lang="ru-RU" sz="1800" dirty="0" smtClean="0"/>
              <a:t>Родители и дети участие принимали!</a:t>
            </a:r>
            <a:endParaRPr lang="ru-RU" sz="1800" dirty="0"/>
          </a:p>
        </p:txBody>
      </p:sp>
      <p:pic>
        <p:nvPicPr>
          <p:cNvPr id="6146" name="Picture 2" descr="F:\фото для презентации\SAM_39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8531" y="2996952"/>
            <a:ext cx="4716016" cy="353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фото для презентации\SAM_39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51468"/>
            <a:ext cx="4283968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411822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Мистера и мисс мы в группе узнали</a:t>
            </a:r>
            <a:br>
              <a:rPr lang="ru-RU" sz="1800" dirty="0" smtClean="0"/>
            </a:br>
            <a:r>
              <a:rPr lang="ru-RU" sz="1800" dirty="0" smtClean="0"/>
              <a:t>потому , что в конкурсе участие принимали.</a:t>
            </a:r>
            <a:endParaRPr lang="ru-RU" sz="1800" dirty="0"/>
          </a:p>
        </p:txBody>
      </p:sp>
      <p:pic>
        <p:nvPicPr>
          <p:cNvPr id="7170" name="Picture 2" descr="F:\фото для презентации\SAM_39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7668344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08502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Осень в гости дружно   ждали, </a:t>
            </a:r>
            <a:br>
              <a:rPr lang="ru-RU" sz="1800" dirty="0" smtClean="0"/>
            </a:br>
            <a:r>
              <a:rPr lang="ru-RU" sz="1800" dirty="0" smtClean="0"/>
              <a:t>в </a:t>
            </a:r>
            <a:r>
              <a:rPr lang="ru-RU" sz="1800" dirty="0" err="1" smtClean="0"/>
              <a:t>Простоквашине</a:t>
            </a:r>
            <a:r>
              <a:rPr lang="ru-RU" sz="1800" dirty="0" smtClean="0"/>
              <a:t> мы  побывали.</a:t>
            </a:r>
            <a:endParaRPr lang="ru-RU" sz="1800" dirty="0"/>
          </a:p>
        </p:txBody>
      </p:sp>
      <p:pic>
        <p:nvPicPr>
          <p:cNvPr id="8194" name="Picture 2" descr="F:\фото осень\IMG_44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53433"/>
            <a:ext cx="7308304" cy="548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013408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85</TotalTime>
  <Words>82</Words>
  <Application>Microsoft Office PowerPoint</Application>
  <PresentationFormat>Экран (4:3)</PresentationFormat>
  <Paragraphs>14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Волна</vt:lpstr>
      <vt:lpstr> группа</vt:lpstr>
      <vt:lpstr>Чтобы лучше друг друга узнать, мы решили портфолио создать</vt:lpstr>
      <vt:lpstr>Уголок безопасности создали, когда тему безопасного поведения  на дороге узнали.</vt:lpstr>
      <vt:lpstr>Тему « Птиц»  мы изучали, Клеили их , рисовали.</vt:lpstr>
      <vt:lpstr>Принимали участие в конкурсе чтецов, мы стихи читали, нам грамоты вручали!</vt:lpstr>
      <vt:lpstr>Слайд 6</vt:lpstr>
      <vt:lpstr>Зимние постройки мы создавали.  Родители и дети участие принимали!</vt:lpstr>
      <vt:lpstr>Мистера и мисс мы в группе узнали потому , что в конкурсе участие принимали.</vt:lpstr>
      <vt:lpstr>Осень в гости дружно   ждали,  в Простоквашине мы  побывали.</vt:lpstr>
      <vt:lpstr>Гендерным воспитанием с  детьми мы занимались, В группе условия все создавались.</vt:lpstr>
      <vt:lpstr>Здоровье сберегающие  задачи выполняли, нетрадиционное оборудование  в группе  создавали.</vt:lpstr>
      <vt:lpstr>Слайд 12</vt:lpstr>
      <vt:lpstr>О защитниках узнали, пап и дедушек мы поздравляли!</vt:lpstr>
      <vt:lpstr>Мам и бабушек мы,  поздравляли, Сценки играли и стихи читали.</vt:lpstr>
      <vt:lpstr>Наряжались и снимались, Улыбались и веселились!</vt:lpstr>
      <vt:lpstr> конец 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группа</dc:title>
  <dc:creator>Админ</dc:creator>
  <cp:lastModifiedBy>Пользователь</cp:lastModifiedBy>
  <cp:revision>8</cp:revision>
  <dcterms:created xsi:type="dcterms:W3CDTF">2014-05-26T17:48:49Z</dcterms:created>
  <dcterms:modified xsi:type="dcterms:W3CDTF">2014-05-27T06:14:49Z</dcterms:modified>
</cp:coreProperties>
</file>