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2609B3-742C-449C-84E0-6DD672B9889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EA13A9-9DB7-4A7B-AC00-CA74B5DFB7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Сюжетно-ролевая </a:t>
            </a:r>
            <a:b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младшая группа </a:t>
            </a:r>
            <a:b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«Звёздочка»</a:t>
            </a:r>
            <a:endParaRPr lang="ru-RU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Шабарова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Н.Л.</a:t>
            </a:r>
          </a:p>
          <a:p>
            <a:r>
              <a:rPr lang="ru-RU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2018г.</a:t>
            </a:r>
            <a:endParaRPr lang="ru-RU" sz="24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фото игра\SAM_3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«Автосервис»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Формировать умение детей действовать согласно принятой на себя роли, отражать взаимоотношения между играющими. Воспитывать интерес и уважение к труду транспортников, пробуждать желание работать добросовестно, ответственно, заботится о сохранности техники. Закреплять знание правил дорожного движения. Развивать память, речь детей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DCIM\101PHOTO\SAM_4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Documents and Settings\Надежда\Рабочий стол\prezentatsiya_SYuZhETNO_ROLEVYYe_IGRY_3_Page_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DCIM\101PHOTO\SAM_4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DCIM\101PHOTO\SAM_4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Надежда\Рабочий стол\prezentatsiya_SYuZhETNO_ROLEVYYe_IGRY_3_Page_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ото игра\SAM_3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фото игра\SAM_3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 Ухаживаем за домашними животными»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: Создать условия для закрепления знаний о домашних животных, об уходе за ними, о значении домашних животных в жизни человека. Формировать умение детей устанавливать взаимоотношения в игре. Воспитывать любовь к животным, проявлять к ним заботливое отношение.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Надежда\Рабочий стол\prezentatsiya_SYuZhETNO_ROLEVYYe_IGRY_3_Page_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DCIM\101PHOTO\SAM_4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G:\DCIM\101PHOTO\SAM_4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Надежда\Рабочий стол\prezentatsiya_SYuZhETNO_ROLEVYYe_IGRY_3_Page_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фото игра\SAM_3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3867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игра- это та область действительности, которая воспроизводится детьми в игре.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«Игра имеет важное значение в жизни ребёнка, имеет то же значение , какое у взрослого имеет действительность- работа, служба. Каков ребёнок в игре, таким во многом он будет и в работе…»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А.С.Макаренко.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Надежда\Рабочий стол\prezentatsiya_SYuZhETNO_ROLEVYYe_IGRY_3_Page_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Надежда\Рабочий стол\prezentatsiya_SYuZhETNO_ROLEVYYe_IGRY_3_Page_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Надежда\Рабочий стол\prezentatsiya_SYuZhETNO_ROLEVYYe_IGRY_3_Page_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DCIM\101PHOTO\SAM_4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10" y="142852"/>
            <a:ext cx="8744508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то игра\SAM_3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Надежда\Рабочий стол\prezentatsiya_SYuZhETNO_ROLEVYYe_IGRY_3_Page_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игра\SAM_3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</TotalTime>
  <Words>165</Words>
  <Application>Microsoft Office PowerPoint</Application>
  <PresentationFormat>Экран (4:3)</PresentationFormat>
  <Paragraphs>14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Сюжетно-ролевая  2 младшая группа  «Звёздочка»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Сюжетно-ролевая игра «Автосервис»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Сюжетно-ролевая игра « Ухаживаем за домашними животными»</vt:lpstr>
      <vt:lpstr>Слайд 20</vt:lpstr>
      <vt:lpstr>Слайд 21</vt:lpstr>
      <vt:lpstr>Слайд 22</vt:lpstr>
      <vt:lpstr>Слайд 23</vt:lpstr>
      <vt:lpstr>Слайд 24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</cp:revision>
  <dcterms:created xsi:type="dcterms:W3CDTF">2018-12-16T18:05:00Z</dcterms:created>
  <dcterms:modified xsi:type="dcterms:W3CDTF">2018-12-16T20:08:43Z</dcterms:modified>
</cp:coreProperties>
</file>