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63" r:id="rId2"/>
    <p:sldId id="264" r:id="rId3"/>
    <p:sldId id="265" r:id="rId4"/>
    <p:sldId id="266" r:id="rId5"/>
    <p:sldId id="267" r:id="rId6"/>
    <p:sldId id="268" r:id="rId7"/>
    <p:sldId id="272" r:id="rId8"/>
    <p:sldId id="269" r:id="rId9"/>
    <p:sldId id="270" r:id="rId10"/>
    <p:sldId id="271" r:id="rId11"/>
    <p:sldId id="273" r:id="rId12"/>
    <p:sldId id="274" r:id="rId13"/>
    <p:sldId id="275" r:id="rId14"/>
    <p:sldId id="276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87D16-1E19-4ED4-A97A-AAFA6C5F4374}" type="datetimeFigureOut">
              <a:rPr lang="ru-RU" smtClean="0"/>
              <a:t>07.05.2015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69D5CE-ED76-4068-A32D-9AB6F2932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053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9D5CE-ED76-4068-A32D-9AB6F2932C1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423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937CF-0935-4DD7-81A4-1F9BE8C40C3B}" type="datetimeFigureOut">
              <a:rPr lang="ru-RU" smtClean="0"/>
              <a:t>07.05.2015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9DAF-8C0A-4CFC-80ED-855A28897F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937CF-0935-4DD7-81A4-1F9BE8C40C3B}" type="datetimeFigureOut">
              <a:rPr lang="ru-RU" smtClean="0"/>
              <a:t>07.05.2015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9DAF-8C0A-4CFC-80ED-855A28897F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937CF-0935-4DD7-81A4-1F9BE8C40C3B}" type="datetimeFigureOut">
              <a:rPr lang="ru-RU" smtClean="0"/>
              <a:t>07.05.2015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9DAF-8C0A-4CFC-80ED-855A28897F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937CF-0935-4DD7-81A4-1F9BE8C40C3B}" type="datetimeFigureOut">
              <a:rPr lang="ru-RU" smtClean="0"/>
              <a:t>07.05.2015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9DAF-8C0A-4CFC-80ED-855A28897F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937CF-0935-4DD7-81A4-1F9BE8C40C3B}" type="datetimeFigureOut">
              <a:rPr lang="ru-RU" smtClean="0"/>
              <a:t>07.05.2015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9DAF-8C0A-4CFC-80ED-855A28897F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937CF-0935-4DD7-81A4-1F9BE8C40C3B}" type="datetimeFigureOut">
              <a:rPr lang="ru-RU" smtClean="0"/>
              <a:t>07.05.2015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9DAF-8C0A-4CFC-80ED-855A28897F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937CF-0935-4DD7-81A4-1F9BE8C40C3B}" type="datetimeFigureOut">
              <a:rPr lang="ru-RU" smtClean="0"/>
              <a:t>07.05.2015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9DAF-8C0A-4CFC-80ED-855A28897F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937CF-0935-4DD7-81A4-1F9BE8C40C3B}" type="datetimeFigureOut">
              <a:rPr lang="ru-RU" smtClean="0"/>
              <a:t>07.05.2015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9DAF-8C0A-4CFC-80ED-855A28897F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937CF-0935-4DD7-81A4-1F9BE8C40C3B}" type="datetimeFigureOut">
              <a:rPr lang="ru-RU" smtClean="0"/>
              <a:t>07.05.2015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9DAF-8C0A-4CFC-80ED-855A28897F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937CF-0935-4DD7-81A4-1F9BE8C40C3B}" type="datetimeFigureOut">
              <a:rPr lang="ru-RU" smtClean="0"/>
              <a:t>07.05.2015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9DAF-8C0A-4CFC-80ED-855A28897F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937CF-0935-4DD7-81A4-1F9BE8C40C3B}" type="datetimeFigureOut">
              <a:rPr lang="ru-RU" smtClean="0"/>
              <a:t>07.05.2015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9DAF-8C0A-4CFC-80ED-855A28897F15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60937CF-0935-4DD7-81A4-1F9BE8C40C3B}" type="datetimeFigureOut">
              <a:rPr lang="ru-RU" smtClean="0"/>
              <a:t>07.05.2015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0359DAF-8C0A-4CFC-80ED-855A28897F1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6773" y="836712"/>
            <a:ext cx="8199681" cy="227754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«Мамина школа»</a:t>
            </a:r>
          </a:p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2013-2014</a:t>
            </a:r>
          </a:p>
          <a:p>
            <a:pPr algn="ctr"/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</a:t>
            </a:r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чебный год.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321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04181" y="188640"/>
            <a:ext cx="47804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Учились играть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44" name="Picture 4" descr="D:\фото\мамина школа 13-14\SAM_06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06" y="988506"/>
            <a:ext cx="3830055" cy="287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фото\мамина школа 13-14\собрание 116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00"/>
          <a:stretch/>
        </p:blipFill>
        <p:spPr bwMode="auto">
          <a:xfrm>
            <a:off x="1619672" y="3585208"/>
            <a:ext cx="3581253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D:\фото\мамина школа 13-14\собрание 11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817" y="896526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61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116632"/>
            <a:ext cx="613180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Встречали Новый год!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3314" name="Picture 2" descr="D:\фото\мамина школа 13-14\SAM_07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0780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:\фото\мамина школа 13-14\SAM_07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830780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фото\мамина школа 13-14\SAM_072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6"/>
          <a:stretch/>
        </p:blipFill>
        <p:spPr bwMode="auto">
          <a:xfrm rot="5400000">
            <a:off x="267953" y="4065456"/>
            <a:ext cx="3140970" cy="244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9"/>
          <a:stretch/>
        </p:blipFill>
        <p:spPr>
          <a:xfrm>
            <a:off x="3635896" y="3717030"/>
            <a:ext cx="3212081" cy="303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2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фото\мамина школа 13-14\SAM_117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7"/>
          <a:stretch/>
        </p:blipFill>
        <p:spPr bwMode="auto">
          <a:xfrm>
            <a:off x="165133" y="199593"/>
            <a:ext cx="2664296" cy="308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фото\мамина школа 13-14\SAM_11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432" y="3863031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D:\фото\мамина школа 13-14\SAM_11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61172"/>
            <a:ext cx="243027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D:\фото\мамина школа 13-14\SAM_11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50231"/>
            <a:ext cx="2966453" cy="395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55976" y="49964"/>
            <a:ext cx="466345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Мы стали аккуратней</a:t>
            </a:r>
          </a:p>
          <a:p>
            <a:pPr algn="ctr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и самостоятельней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980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116632"/>
            <a:ext cx="611417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 мы нашли себе друзей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17"/>
          <a:stretch/>
        </p:blipFill>
        <p:spPr>
          <a:xfrm>
            <a:off x="179513" y="796560"/>
            <a:ext cx="4320479" cy="38219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3" t="15152" b="12323"/>
          <a:stretch/>
        </p:blipFill>
        <p:spPr>
          <a:xfrm>
            <a:off x="4490361" y="798551"/>
            <a:ext cx="4541749" cy="2722017"/>
          </a:xfrm>
          <a:prstGeom prst="rect">
            <a:avLst/>
          </a:prstGeom>
        </p:spPr>
      </p:pic>
      <p:pic>
        <p:nvPicPr>
          <p:cNvPr id="15362" name="Picture 2" descr="D:\фото\мамина школа 13-14\SAM_12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554673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98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29697" r="29697"/>
          <a:stretch/>
        </p:blipFill>
        <p:spPr>
          <a:xfrm>
            <a:off x="5201382" y="277044"/>
            <a:ext cx="3282536" cy="5888260"/>
          </a:xfrm>
          <a:prstGeom prst="rect">
            <a:avLst/>
          </a:prstGeom>
        </p:spPr>
      </p:pic>
      <p:pic>
        <p:nvPicPr>
          <p:cNvPr id="16387" name="Picture 3" descr="D:\фото\мамина школа 13-14\SAM_12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674564"/>
            <a:ext cx="5208751" cy="390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40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фото\мамина школа 13-14\DSC028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808312" cy="21062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фото\мамина школа 13-14\IMG_75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88639"/>
            <a:ext cx="3484271" cy="26132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45" y="2551810"/>
            <a:ext cx="3634153" cy="25112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7" r="26983"/>
          <a:stretch/>
        </p:blipFill>
        <p:spPr>
          <a:xfrm>
            <a:off x="6136379" y="2352720"/>
            <a:ext cx="2987824" cy="29094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Скругленный прямоугольник 1"/>
          <p:cNvSpPr/>
          <p:nvPr/>
        </p:nvSpPr>
        <p:spPr>
          <a:xfrm>
            <a:off x="1971707" y="2088031"/>
            <a:ext cx="5200583" cy="851297"/>
          </a:xfrm>
          <a:prstGeom prst="roundRect">
            <a:avLst/>
          </a:prstGeom>
          <a:pattFill prst="lgCheck">
            <a:fgClr>
              <a:schemeClr val="accent1"/>
            </a:fgClr>
            <a:bgClr>
              <a:schemeClr val="bg1"/>
            </a:bgClr>
          </a:pattFill>
          <a:ln>
            <a:solidFill>
              <a:schemeClr val="accent6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Наши малыши.</a:t>
            </a:r>
            <a:endParaRPr lang="ru-RU" sz="4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4"/>
          <a:stretch/>
        </p:blipFill>
        <p:spPr>
          <a:xfrm>
            <a:off x="3674074" y="3785658"/>
            <a:ext cx="2448272" cy="26402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1675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фото\мамина школа 13-14\SAM_09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0" b="3905"/>
          <a:stretch/>
        </p:blipFill>
        <p:spPr bwMode="auto">
          <a:xfrm>
            <a:off x="4788024" y="144132"/>
            <a:ext cx="4176464" cy="421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фото\мамина школа 13-14\SAM_09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532371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7925" y="980728"/>
            <a:ext cx="499367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Мы рассказывали</a:t>
            </a:r>
          </a:p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сказки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360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01" y="876850"/>
            <a:ext cx="3690899" cy="27681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3" r="20700"/>
          <a:stretch/>
        </p:blipFill>
        <p:spPr>
          <a:xfrm>
            <a:off x="4236688" y="2780928"/>
            <a:ext cx="2851238" cy="3528392"/>
          </a:xfrm>
          <a:prstGeom prst="rect">
            <a:avLst/>
          </a:prstGeom>
        </p:spPr>
      </p:pic>
      <p:pic>
        <p:nvPicPr>
          <p:cNvPr id="11266" name="Picture 2" descr="D:\фото\мамина школа 13-14\SAM_10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1" y="3659095"/>
            <a:ext cx="4100368" cy="307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фото\мамина школа 13-14\SAM_103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2"/>
          <a:stretch/>
        </p:blipFill>
        <p:spPr bwMode="auto">
          <a:xfrm rot="5400000">
            <a:off x="5915380" y="1148800"/>
            <a:ext cx="3360000" cy="215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260648"/>
            <a:ext cx="582884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Учились танцевать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464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1640" y="188640"/>
            <a:ext cx="69477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Очень много рисовали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97" y="1052736"/>
            <a:ext cx="4668011" cy="3501008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lum bright="-20000"/>
          </a:blip>
          <a:srcRect/>
          <a:stretch>
            <a:fillRect/>
          </a:stretch>
        </p:blipFill>
        <p:spPr bwMode="auto">
          <a:xfrm rot="16200000">
            <a:off x="147645" y="4112348"/>
            <a:ext cx="2598007" cy="2893298"/>
          </a:xfrm>
          <a:prstGeom prst="round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 rot="16200000">
            <a:off x="6593972" y="576907"/>
            <a:ext cx="1785949" cy="2805557"/>
          </a:xfrm>
          <a:prstGeom prst="round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4769155" y="2881966"/>
            <a:ext cx="2357454" cy="3786214"/>
          </a:xfrm>
          <a:prstGeom prst="round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050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32040" y="90629"/>
            <a:ext cx="379623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Делали </a:t>
            </a:r>
          </a:p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аппликации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170" name="Picture 2" descr="D:\фото\мамина школа 13-14\собрание 11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" t="3927"/>
          <a:stretch/>
        </p:blipFill>
        <p:spPr bwMode="auto">
          <a:xfrm>
            <a:off x="5075896" y="3532909"/>
            <a:ext cx="4068104" cy="311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фото\мамина школа 13-14\SAM_09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3" b="8308"/>
          <a:stretch/>
        </p:blipFill>
        <p:spPr bwMode="auto">
          <a:xfrm>
            <a:off x="179512" y="73892"/>
            <a:ext cx="3294840" cy="330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фото\мамина школа 13-14\собрание 114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9" t="21206" r="15093"/>
          <a:stretch/>
        </p:blipFill>
        <p:spPr bwMode="auto">
          <a:xfrm>
            <a:off x="683568" y="3216810"/>
            <a:ext cx="3675388" cy="346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фото\мамина школа 13-14\SAM_10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900" y="1358262"/>
            <a:ext cx="3809268" cy="285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19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6760" y="188640"/>
            <a:ext cx="67104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Участвовали в выставке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290" name="Picture 2" descr="D:\фото\мамина школа 13-14\SAM_12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4970"/>
            <a:ext cx="5474930" cy="410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фото\мамина школа 13-14\SAM_12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78179" y="1250650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фото\мамина школа 13-14\SAM_11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179" y="3978000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02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7172" y="116632"/>
            <a:ext cx="702628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знали, что манку и фасоль </a:t>
            </a:r>
          </a:p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можно не только кушать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194" name="Picture 2" descr="D:\фото\мамина школа 13-14\WP_20140221_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222" y="3212976"/>
            <a:ext cx="5767912" cy="363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фото\мамина школа 13-14\SAM_11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6" y="1158443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11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фото\мамина школа 13-14\SAM_11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30109"/>
            <a:ext cx="4580365" cy="343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фото\мамина школа 13-14\WP_20140221_0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09"/>
          <a:stretch/>
        </p:blipFill>
        <p:spPr bwMode="auto">
          <a:xfrm>
            <a:off x="251520" y="309431"/>
            <a:ext cx="403293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фото\мамина школа 13-14\WP_20140313_00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3"/>
          <a:stretch/>
        </p:blipFill>
        <p:spPr bwMode="auto">
          <a:xfrm>
            <a:off x="4455123" y="188640"/>
            <a:ext cx="4671040" cy="282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фото\мамина школа 13-14\SAM_118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75"/>
          <a:stretch/>
        </p:blipFill>
        <p:spPr bwMode="auto">
          <a:xfrm>
            <a:off x="5148064" y="3330109"/>
            <a:ext cx="3859948" cy="351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74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TC102455596[[fn=Весна]]</Template>
  <TotalTime>881</TotalTime>
  <Words>53</Words>
  <Application>Microsoft Office PowerPoint</Application>
  <PresentationFormat>Экран (4:3)</PresentationFormat>
  <Paragraphs>19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Spring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22</cp:revision>
  <dcterms:created xsi:type="dcterms:W3CDTF">2014-05-28T05:30:49Z</dcterms:created>
  <dcterms:modified xsi:type="dcterms:W3CDTF">2015-05-07T18:47:27Z</dcterms:modified>
</cp:coreProperties>
</file>