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44" d="100"/>
          <a:sy n="44" d="100"/>
        </p:scale>
        <p:origin x="2436" y="1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33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27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43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88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49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61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23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64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16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05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05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50FC8-3597-4A1E-851D-E75CA440931A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D6D86-92F0-4729-8F7A-9C0BD41BF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2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2115" y="391886"/>
            <a:ext cx="95794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Добро пожаловать на первый урок письма!</a:t>
            </a:r>
            <a:endParaRPr lang="ru-RU" sz="9600" b="1" i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296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kinezo.ru/wp-content/uploads/2015/04/childre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20" y="734673"/>
            <a:ext cx="11101160" cy="555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2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s.nashaucheba.ru/tw_files2/urls_3/1215/d-1214206/img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230" y="152400"/>
            <a:ext cx="8621485" cy="646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0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am0delka.ru/_fr/8/52642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972" y="-283029"/>
            <a:ext cx="7358743" cy="735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55772" y="4397828"/>
            <a:ext cx="6226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Шариковая ручка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62165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28" y="1850572"/>
            <a:ext cx="97100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latin typeface="Arial Black" panose="020B0A04020102020204" pitchFamily="34" charset="0"/>
              </a:rPr>
              <a:t>Чем писали раньше? </a:t>
            </a:r>
            <a:endParaRPr lang="ru-RU" sz="9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49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ochemuha.ru/wp-content/uploads/2011/05/berestyanoe-pism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6" y="203880"/>
            <a:ext cx="9354666" cy="650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44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От палки и камня до шариковой ручки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0" y="0"/>
            <a:ext cx="10688981" cy="7097486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35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vechorka.ru/assets/images/25419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45" y="243811"/>
            <a:ext cx="10403569" cy="661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484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media.professionali.ru/processor/topics/original/2015/08/07/detskiy-sad-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347" y="241868"/>
            <a:ext cx="8487681" cy="636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7922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Широкоэкранный</PresentationFormat>
  <Paragraphs>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Image&amp;Matros ®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Image&amp;Matros ®</dc:creator>
  <cp:lastModifiedBy>Image&amp;Matros ®</cp:lastModifiedBy>
  <cp:revision>2</cp:revision>
  <dcterms:created xsi:type="dcterms:W3CDTF">2015-09-13T17:18:50Z</dcterms:created>
  <dcterms:modified xsi:type="dcterms:W3CDTF">2015-09-13T17:22:34Z</dcterms:modified>
</cp:coreProperties>
</file>