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3" r:id="rId4"/>
    <p:sldId id="258" r:id="rId5"/>
    <p:sldId id="259" r:id="rId6"/>
    <p:sldId id="260" r:id="rId7"/>
    <p:sldId id="264" r:id="rId8"/>
    <p:sldId id="265" r:id="rId9"/>
    <p:sldId id="267" r:id="rId10"/>
    <p:sldId id="273" r:id="rId11"/>
    <p:sldId id="274" r:id="rId12"/>
    <p:sldId id="294" r:id="rId13"/>
    <p:sldId id="288" r:id="rId14"/>
    <p:sldId id="29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73B28-AA0E-4DE6-B8C7-7D572808963C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D8BE8-2AD8-419A-906F-AB47ED1D5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68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D8BE8-2AD8-419A-906F-AB47ED1D54B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077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79CC6E7-5A6D-4F25-A40F-BCC0CCAAC861}" type="datetimeFigureOut">
              <a:rPr lang="ru-RU" smtClean="0"/>
              <a:pPr/>
              <a:t>29.10.2015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A912B18-9C5E-4758-A73F-050EA0B0FE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32656"/>
            <a:ext cx="7406640" cy="295232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 ногу со временем: комментарии к ФГОС дошкольного образования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221088"/>
            <a:ext cx="7406640" cy="2232248"/>
          </a:xfrm>
        </p:spPr>
        <p:txBody>
          <a:bodyPr>
            <a:normAutofit/>
          </a:bodyPr>
          <a:lstStyle/>
          <a:p>
            <a:pPr algn="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оспитатель</a:t>
            </a:r>
          </a:p>
          <a:p>
            <a:pPr algn="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МБДОУ д/с «Березка»</a:t>
            </a:r>
          </a:p>
          <a:p>
            <a:pPr algn="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Нарежняя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О.В.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0"/>
            <a:ext cx="4301048" cy="968358"/>
          </a:xfrm>
        </p:spPr>
        <p:txBody>
          <a:bodyPr>
            <a:normAutofit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ФГОС дошкольного образования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0"/>
            <a:ext cx="4301048" cy="968358"/>
          </a:xfrm>
        </p:spPr>
        <p:txBody>
          <a:bodyPr>
            <a:normAutofit lnSpcReduction="10000"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Комментарии к ФГОС ДО к разделу III пункта 3.2.3.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79512" y="969336"/>
            <a:ext cx="4301048" cy="588866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3.2.3. При реализации Программы может проводиться оценка индивидуального развития детей. Такая оценка производится педагогическим работником в рамках педагогической диагностики.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Результаты педагогической диагностики (мониторинга) могут использоваться исключительно для решения образовательных задач:</a:t>
            </a:r>
          </a:p>
          <a:p>
            <a:pPr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1) индивидуализации образования (поддержки ребёнка, построения его образовательной траектории или профессиональной коррекции особенностей его развития);</a:t>
            </a:r>
          </a:p>
          <a:p>
            <a:pPr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2) оптимизации работы с группой детей.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При необходимости используется психологическая диагностика развития, которую проводят педагоги-психологи, психологи.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Участие ребёнка в психологической диагностике допускается только с согласия его родителей.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Результаты психологической диагностики могут использоваться для решения задач психологического сопровождения и проведения квалифицированной коррекции развития детей.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301048" cy="588866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Оценка индивидуального развития детей представлена в Стандарте в двух формах диагностики - педагогической и психологической.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 педагогической диагностикой понимается такая оценка развития детей, которая необходима педагогу, непосредственно работающему с детьми, для получения «обратной связи» в процессе взаимодействия с ребенком или с группой детей. Такая оценка индивидуального развития детей, является профессиональным инструментом педагога, которым он может воспользоваться при необходимости получения им информации об уровне актуального развития ребенка или о динамике такого развития по мере реализации Программы.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Комментарии к ФГОС ДО к разделу III пункта 3.2.3.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Данные, полученные в результате педагогической диагностики, являются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профессиональными материалами самого педагога и не подлежат проверке в процессе контроля и надзора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Та или иная степень обязательности проведения педагогом педагогической диагностики определяется Программой.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индивидуального развития ребёнка направлена, на определение наличия условий для развития ребёнка в соответствии с его возрастными особенностями, возможностями и индивидуальными склонностями. В отличие от заключения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комиссии, она не призвана выявлять особенности в физическом и (или) психическом развитии и (или) отклонений в поведении детей.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0"/>
            <a:ext cx="3888432" cy="968358"/>
          </a:xfrm>
        </p:spPr>
        <p:txBody>
          <a:bodyPr>
            <a:normAutofit lnSpcReduction="10000"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ФГОС дошкольного образования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283968" y="0"/>
            <a:ext cx="4680520" cy="968358"/>
          </a:xfrm>
        </p:spPr>
        <p:txBody>
          <a:bodyPr>
            <a:normAutofit lnSpcReduction="10000"/>
          </a:bodyPr>
          <a:lstStyle/>
          <a:p>
            <a:pPr algn="ctr"/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Комментарии к ФГОС ДО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разделу III пункта 3.4.1. 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79512" y="969336"/>
            <a:ext cx="3888432" cy="57000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3.4.1.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Реализация Программы обеспечивается руководящими, педагогическими, учебно-вспомогательными, административно-хозяйственными работниками Организации.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реализации Программы могут также участвовать научные работники Организации. Иные работники Организации, в том числе осуществляющие финансовую и хозяйственную деятельности, охрану жизни и здоровья детей, обеспечивают реализацию Программы.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83968" y="969336"/>
            <a:ext cx="4680520" cy="5700024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Необходимо также учитывать, что для эффективного развития детей в выделенных образовательных областях с детьми в течение дня помимо воспитателя должны работать и другие педагогические работники (инструкторы по физической культуре, музыкальные руководители, логопед, педагоги-психологи.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этого Организация самостоятельно устанавливает штатное расписание в пределах выделяемого финансирования.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85036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0"/>
            <a:ext cx="3744416" cy="908720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ФГОС дошкольного образования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39952" y="0"/>
            <a:ext cx="4752528" cy="908720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Комментарии к ФГОС ДО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 разделу IV  пункта 4.3.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79512" y="969336"/>
            <a:ext cx="3744416" cy="56280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4.3. Целевые ориентиры не подлежат непосредственной оценке, в том числе в виде педагогической диагностики (мониторинга), и не являются основанием для их формального сравнения с реальными достижениями детей. Они не являются основой объективной оценки соответствия установленным требованиям образовательной деятельности и подготовки детей. Освоение Программы не сопровождается проведением промежуточных аттестаций и итоговой аттестации воспитанников.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39952" y="969336"/>
            <a:ext cx="4824536" cy="5628016"/>
          </a:xfrm>
        </p:spPr>
        <p:txBody>
          <a:bodyPr>
            <a:normAutofit fontScale="77500" lnSpcReduction="20000"/>
          </a:bodyPr>
          <a:lstStyle/>
          <a:p>
            <a:pPr lvl="0" algn="just">
              <a:buClr>
                <a:srgbClr val="3891A7"/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Данная статья Стандарта в соответствии с положениями Закона не допускает использование целевых ориентиров дошкольного образования для непосредственной оценки реальных достижений детей.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Целевые ориентиры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представленные в статье 4.6. Стандарта,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отражают согласованные ожидания общества относительно дошкольного детства и представляют собой возрастной портрет ребенка, который не может быть непосредственно применен к отдельному ребенку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3891A7"/>
              </a:buClr>
            </a:pPr>
            <a:r>
              <a:rPr lang="ru-RU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за образовательной деятельностью в рамках реализации Программы в Организации осуществляется не за образовательными результатами детей, а за условиями ее реализации, которые и способствуют достижению детьми определенных образовательных результатов.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2970" y="1124744"/>
            <a:ext cx="734951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</a:t>
            </a:r>
          </a:p>
          <a:p>
            <a:pPr algn="ctr"/>
            <a:r>
              <a:rPr lang="ru-RU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8640"/>
            <a:ext cx="2592288" cy="86409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ФГОС дошкольного образования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2915816" y="188640"/>
            <a:ext cx="6048672" cy="86409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Комментарии к ФГОС  ДО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разделу I пункта 1.3. подпункта 2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79512" y="1196752"/>
            <a:ext cx="2592288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1.3. В Стандарте учитываются: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возможности освоения ребёнком Программы на разных этапах её реализации.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15816" y="1196752"/>
            <a:ext cx="6048672" cy="54006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В данном пункте ФГОС ДО содержится указание на разные возрастные возможности детей при разработке и реализации образовательной программы  в организации, осуществляющей образовательную деятельность . На практике чаще всего (в условиях организации одновозрастных групп)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Программа формируется для детей разного возраста, с разбивкой на этапы освоения: начальный - для детей раннего (младенческого) возраста, завершающий - старшего дошкольного возраста. </a:t>
            </a:r>
            <a:endParaRPr lang="ru-RU" sz="96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Комментарии к ФГОС  ДО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 разделу I пункта 1.3. подпункта 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Разнообразие возрастных возможностей детей требует создания разных условий, что учитывается требованиями Стандарта.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то же время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данная норма фиксирует приоритет индивидуальных возможностей и интересов ребенка перед содержанием Программы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том или ином этапе ее освоения в группе детей, например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при появлении ребенка в группе детского сада в середине/конце освоения Программы группой. В этом случае педагоги должны ориентироваться на интересы, возможности и склонности ребенка, а не на содержание текущего этапа Программы.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0"/>
            <a:ext cx="2592288" cy="96835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ФГОС дошкольного образования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2987824" y="0"/>
            <a:ext cx="5976664" cy="9807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Комментарии к ФГОС  ДО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 разделу II пункта 2.2.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51520" y="969336"/>
            <a:ext cx="2592288" cy="562801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2.2. Структурные подразделения в одной Организации (далее - Группы) могут реализовывать разные Программы.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87824" y="908720"/>
            <a:ext cx="5976664" cy="5688632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различной направленности (общеразвивающей, компенсирующей, оздоровительной или комбинированной), являющиеся структурными подразделениями ДОО,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могут реализовывать разные образовательные программы в соответствии с требованиями ФГОС 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реализации нескольких образовательных Программ каждая из них должна быть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утверждена Организацией и соответствовать требованиям пункта 9 статьи 2 ФЗ «Об образовании в Российской Федерации» от 29 декабря 2012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№273-ФЗ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2674640" cy="968358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ФГОС дошкольного образования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19872" y="0"/>
            <a:ext cx="5544616" cy="96835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Комментарии к ФГОС  ДО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 разделу II пункта 2.5.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2674640" cy="55560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2.5. Программа разрабатывается и утверждается Организацией самостоятельно в соответствии с настоящим Стандартом и с учётом Примерных программ.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может реализовываться в течение всего времени пребывания детей в Организации.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19872" y="969336"/>
            <a:ext cx="5544616" cy="5556008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Данная норма предполагает, что при разработке образовательной программы (программ) конкретной Организации могут использоваться примерные основные образовательные программы дошкольного образования входящие в реестр примерных основных образовательных программ (статья 12 Закона). Организация (группа) может разрабатывать программы самостоятельно, не опираясь на какую (какие) - либо примерные программы.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6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Комментарии к ФГОС  ДО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к разделу II пункта 2.5.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904656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режима работы дошкольной группы осуществляется Организацией самостоятельно.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обеспечения бюджетного финансирования всего времени работы педагогического и учебно-вспомогательного персонала в группе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продолжительность реализации Программы 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сутки должна соответствовать выбранному режиму работы группы, что должно быть отражено в Программе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При функционировании в Организации групп с несколькими различными режимами пребывания детей Программа должна учитывать возможность ее реализации в соответствующих группах, либо для каждого режима должны быть разработаны соответствующие программы (при этом, различия этих программ могут быть незначительны).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3178696" cy="968358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ФГОС дошкольного образования</a:t>
            </a:r>
          </a:p>
          <a:p>
            <a:pPr algn="ctr"/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923928" y="0"/>
            <a:ext cx="5040560" cy="96835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Комментарии к ФГОС  ДО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 разделу II пункта 2.7. (первый абзац)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124744"/>
            <a:ext cx="3178696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2.7. Конкретное содержание указанных образовательных областей зависит от возрастных и индивидуальных особенностей детей, определяется целями и задачами Программы и может реализовываться в различных видах деятельности (общении, игре, познавательно-исследовательской деятельности - как сквозных механизмах развития ребенка):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23928" y="1124744"/>
            <a:ext cx="5040560" cy="5472608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Указанная норма означает, что содержание образовательной программы (программ) ДОО не должно быть заранее расписано по конкретным образовательным областям, поскольку оно определяется конкретной ситуацией в группе, а именно: индивидуальными склонностями детей, их интересами, особенностями развития.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Комментарии к ФГОС  ДО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к разделу II пункта 2.7. (первый абзац)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400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Педагоги, работающие по программам, ориентированным на ребенка, обычно формируют содержание по ходу образовательной деятельности, решая задачи развития детей в зависимости от сложившейся образовательной ситуации, опираясь на интересы отдельного ребенка или группы детей. Это означает, что конкретное содержание образовательной программы выполняет роль средства развития, подбирается по мере постановки и решения развивающих задач и не всегда может быть задано заранее. </a:t>
            </a:r>
          </a:p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то же время, существуют примерные программы, которые подробно расписывают определенное образовательное содержание. Если Организация принимают за основу своей Программы такую примерную программу, следует сделать ссылку именно на эту Программу.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0"/>
            <a:ext cx="2664296" cy="968358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ФГОС дошкольного образования</a:t>
            </a:r>
          </a:p>
          <a:p>
            <a:pPr algn="ctr"/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2987824" y="0"/>
            <a:ext cx="5976664" cy="96835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Комментарии к ФГОС  ДО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 разделу II пункта 2.10. 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79512" y="969336"/>
            <a:ext cx="2664296" cy="5628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2.10. Объём обязательной части Программы рекомендуется не менее 60% от её общего объёма; части, формируемой участниками образовательных отношений, не более 40%.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87824" y="969336"/>
            <a:ext cx="5976664" cy="5628016"/>
          </a:xfrm>
        </p:spPr>
        <p:txBody>
          <a:bodyPr>
            <a:normAutofit/>
          </a:bodyPr>
          <a:lstStyle/>
          <a:p>
            <a:pPr algn="just"/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Соотношение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частей образовательной программы носит рекомендательный характер и призвано примерно оценить пропорцию между обязательной частью программы и частью, формируемой участниками образовательных отношений. </a:t>
            </a:r>
          </a:p>
          <a:p>
            <a:pPr marL="118872" indent="0"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995</TotalTime>
  <Words>1325</Words>
  <Application>Microsoft Office PowerPoint</Application>
  <PresentationFormat>Экран (4:3)</PresentationFormat>
  <Paragraphs>75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В ногу со временем: комментарии к ФГОС дошкольного образования</vt:lpstr>
      <vt:lpstr>Презентация PowerPoint</vt:lpstr>
      <vt:lpstr>Комментарии к ФГОС  ДО  к разделу I пункта 1.3. подпункта 2 </vt:lpstr>
      <vt:lpstr>Презентация PowerPoint</vt:lpstr>
      <vt:lpstr>Презентация PowerPoint</vt:lpstr>
      <vt:lpstr>Комментарии к ФГОС  ДО  к разделу II пункта 2.5. </vt:lpstr>
      <vt:lpstr>Презентация PowerPoint</vt:lpstr>
      <vt:lpstr>Комментарии к ФГОС  ДО  к разделу II пункта 2.7. (первый абзац) </vt:lpstr>
      <vt:lpstr>Презентация PowerPoint</vt:lpstr>
      <vt:lpstr>Презентация PowerPoint</vt:lpstr>
      <vt:lpstr> Комментарии к ФГОС ДО к разделу III пункта 3.2.3.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ногу со временем: комментарии к ФГОС дошкольного образования</dc:title>
  <dc:creator>Наталья</dc:creator>
  <cp:lastModifiedBy>USER</cp:lastModifiedBy>
  <cp:revision>34</cp:revision>
  <dcterms:created xsi:type="dcterms:W3CDTF">2014-05-12T06:27:01Z</dcterms:created>
  <dcterms:modified xsi:type="dcterms:W3CDTF">2015-10-29T01:31:33Z</dcterms:modified>
</cp:coreProperties>
</file>