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3" r:id="rId3"/>
    <p:sldId id="269" r:id="rId4"/>
    <p:sldId id="280" r:id="rId5"/>
    <p:sldId id="265" r:id="rId6"/>
    <p:sldId id="281" r:id="rId7"/>
    <p:sldId id="270" r:id="rId8"/>
    <p:sldId id="258" r:id="rId9"/>
    <p:sldId id="277" r:id="rId10"/>
    <p:sldId id="278" r:id="rId11"/>
    <p:sldId id="279" r:id="rId12"/>
    <p:sldId id="274" r:id="rId13"/>
    <p:sldId id="275" r:id="rId14"/>
    <p:sldId id="276" r:id="rId15"/>
    <p:sldId id="272" r:id="rId16"/>
    <p:sldId id="271" r:id="rId17"/>
    <p:sldId id="266" r:id="rId18"/>
    <p:sldId id="262" r:id="rId19"/>
    <p:sldId id="263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B00"/>
    <a:srgbClr val="0B9D2E"/>
    <a:srgbClr val="FFA41D"/>
    <a:srgbClr val="47B51B"/>
    <a:srgbClr val="DE0000"/>
    <a:srgbClr val="FF3300"/>
    <a:srgbClr val="5B0B05"/>
    <a:srgbClr val="373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478E-71DD-4FAF-B607-F71D6D122E0D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D3CD-F82F-4E9B-9A19-3D84432AD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D37B-C5C9-4473-871C-40DC14B50F0E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6163-4F32-49A5-8308-E4B2AF58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635C-C936-4229-BA29-EBD722840CAE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88A9-47D6-4C40-827F-A92B6B2AA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9055-3F91-4E52-9CEF-AC7D7EC71454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347C-AA64-4683-A6DB-05D983889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7C20-75EA-4B18-99E5-213D2A3D7847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018F-C9F3-45FB-977A-54E9DD4B2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4267-FAD7-438A-92D5-3BBE17FCF44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E7E3-91E4-4D02-9DB4-C75C73133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15ED-2207-413F-9E21-2A462C0928B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9D56-8BE3-4B64-9E3B-B5F7E2660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E283-A2A2-4F9D-B623-3253E402021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93E3-3136-4850-B783-BBCB875E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B05B-CE48-48DD-B33B-5F244DCDC37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7CC7-6400-4AF1-A119-43AFE6F6A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1931-6E69-4E4A-B09D-639EC2B9A8D5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9195-F5B4-46BF-8DA0-02925E5A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C598-3B98-48BD-9A8D-AB44AB2F814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25C7-88D8-42F7-B615-B84778CF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CC734-BA08-44AF-8A59-124D9EE4530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90EF4-817E-4479-B637-9D646B99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815290" cy="1155699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ПОРТФОЛИО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6829428" cy="1071570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R="0"/>
            <a:r>
              <a:rPr lang="ru-RU" smtClean="0">
                <a:cs typeface="Arial" charset="0"/>
              </a:rPr>
              <a:t>Музыкального руководителя детского сада №67 «Умка»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5429288" cy="857256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Весело  живём!</a:t>
            </a:r>
          </a:p>
        </p:txBody>
      </p:sp>
      <p:pic>
        <p:nvPicPr>
          <p:cNvPr id="24579" name="Рисунок 3" descr="E:\фото с отрады\DSC_0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72000"/>
            <a:ext cx="3017838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E:\д.сад 65 разное\P1080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857625"/>
            <a:ext cx="29940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5000660" cy="646331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Т</a:t>
            </a:r>
            <a:r>
              <a:rPr lang="ru-RU" sz="3600" b="1" i="1" dirty="0">
                <a:ln w="50800"/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ворческие работы</a:t>
            </a:r>
          </a:p>
        </p:txBody>
      </p:sp>
      <p:pic>
        <p:nvPicPr>
          <p:cNvPr id="25604" name="Рисунок 4" descr="E:\Костюмы\СУЛТ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071688"/>
            <a:ext cx="218916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E:\Костюмы\СИРЕНЕВОЕ ПЛАТЬЕ+ЮБ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571500"/>
            <a:ext cx="2665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E:\Костюмы\ШАПОКЛЯК,Я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21481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admin\Desktop\Отрада д.п\P1140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4235">
            <a:off x="4059238" y="612775"/>
            <a:ext cx="29416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785794"/>
            <a:ext cx="6643734" cy="584775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Фото отчёт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\Downloads\1286863786_sergik_portfolio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50" y="1809750"/>
            <a:ext cx="2324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F: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4294">
            <a:off x="3416300" y="1055688"/>
            <a:ext cx="42449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admin\Downloads\портр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4167">
            <a:off x="3783013" y="3573463"/>
            <a:ext cx="15827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3348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\Downloads\1286863847_sergik_portfolio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713" y="1795463"/>
            <a:ext cx="23145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714356"/>
            <a:ext cx="4786346" cy="584775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63597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Визитная карточка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643314"/>
            <a:ext cx="8072494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err="1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Безрукавая</a:t>
            </a: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Валентина Владимировна.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Дата рождения 13.02.1972г.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Образование: средне - специальное.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Стаж работы: общий </a:t>
            </a:r>
            <a:r>
              <a:rPr lang="ru-RU" sz="2800" b="1" dirty="0" err="1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педагогиче</a:t>
            </a: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ский</a:t>
            </a: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– 20 лет; дошкольный – 2 года.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3857652" cy="1077218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3A0B00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Диплом   об образовании</a:t>
            </a: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 rotWithShape="1">
          <a:blip r:embed="rId3"/>
          <a:srcRect l="51778" t="26918" b="26713"/>
          <a:stretch/>
        </p:blipFill>
        <p:spPr bwMode="auto">
          <a:xfrm>
            <a:off x="1475854" y="2060848"/>
            <a:ext cx="61922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1071316">
            <a:off x="285720" y="5357826"/>
            <a:ext cx="5286412" cy="857256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Мои достижения</a:t>
            </a:r>
          </a:p>
        </p:txBody>
      </p:sp>
      <p:pic>
        <p:nvPicPr>
          <p:cNvPr id="17411" name="Рисунок 4" descr="F:\Берукавой 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6773">
            <a:off x="5940152" y="3167872"/>
            <a:ext cx="2402681" cy="34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F:\Безрукавая ФГОС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22877">
            <a:off x="711055" y="1500797"/>
            <a:ext cx="3281499" cy="23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F:\Безрукавая удостоверение о ПК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3509">
            <a:off x="5558863" y="537710"/>
            <a:ext cx="30194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 descr="E:\звонкая югринка 2014\P111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068960"/>
            <a:ext cx="4643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E:\озорные нотки 2014 1 степени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918369"/>
            <a:ext cx="328612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Downloads\фон слай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4500570"/>
            <a:ext cx="6500858" cy="1928826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373F8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Праздники</a:t>
            </a:r>
            <a:r>
              <a:rPr lang="ru-RU" sz="3200" b="1" i="1" cap="all" dirty="0">
                <a:ln w="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и развлечения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www.maam.ru/images/users/avatars/709e7e301910f7074623ee4c68db83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82" name="Рисунок 2" descr="C:\Users\admin\Desktop\вале\P1100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2071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C:\Users\admin\Desktop\вале\P1100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071688"/>
            <a:ext cx="1885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C:\Users\admin\Desktop\Отрада д.п\P1140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857750"/>
            <a:ext cx="23526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C:\Users\admin\Desktop\Отрада д.п\P1140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3500438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F:\P11007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714375"/>
            <a:ext cx="2593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F:\DSCN33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3071813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8" descr="F:\P11103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4500563"/>
            <a:ext cx="2579687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56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ПОРТФОЛИО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admin</dc:creator>
  <cp:lastModifiedBy>User</cp:lastModifiedBy>
  <cp:revision>58</cp:revision>
  <dcterms:created xsi:type="dcterms:W3CDTF">2015-06-09T03:58:22Z</dcterms:created>
  <dcterms:modified xsi:type="dcterms:W3CDTF">2016-01-19T07:19:49Z</dcterms:modified>
</cp:coreProperties>
</file>