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9" r:id="rId4"/>
    <p:sldId id="260" r:id="rId5"/>
    <p:sldId id="264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28662" y="571480"/>
            <a:ext cx="72866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Методические рекомендации по организации игровой деятельности с блоками </a:t>
            </a:r>
            <a:r>
              <a:rPr lang="ru-RU" sz="3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Дьенеша</a:t>
            </a:r>
            <a:endParaRPr lang="ru-RU" sz="3600" dirty="0"/>
          </a:p>
        </p:txBody>
      </p:sp>
      <p:pic>
        <p:nvPicPr>
          <p:cNvPr id="1026" name="Picture 2" descr="F:\DCIM\105NIKON\DSCN24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786058"/>
            <a:ext cx="4857784" cy="36433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857232"/>
            <a:ext cx="785818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   Разделение </a:t>
            </a:r>
            <a:r>
              <a:rPr lang="ru-RU" sz="2400" dirty="0" smtClean="0"/>
              <a:t>игр по возрастам условно: всё зависит от уровня индивидуального развития ребёнка, его игрового опыта  с блоками </a:t>
            </a:r>
            <a:r>
              <a:rPr lang="ru-RU" sz="2400" dirty="0" err="1" smtClean="0"/>
              <a:t>Дьенеша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  С детьми 3-4 лет </a:t>
            </a:r>
            <a:r>
              <a:rPr lang="ru-RU" sz="2400" dirty="0" smtClean="0"/>
              <a:t>уместны </a:t>
            </a:r>
            <a:r>
              <a:rPr lang="ru-RU" sz="2400" dirty="0" smtClean="0"/>
              <a:t>простые игры и упражнения, цель которых освоение свойств, слов «такой же», «не такой» по форме, цвету, размеру, толщине.</a:t>
            </a:r>
          </a:p>
          <a:p>
            <a:r>
              <a:rPr lang="ru-RU" sz="2400" dirty="0" smtClean="0"/>
              <a:t>    Сначала предлагаются самые простые игры.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4414" y="785794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285729"/>
            <a:ext cx="800105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«Найди все фигуры (блоки), как эта» по цвету (по размеру, форме).</a:t>
            </a:r>
          </a:p>
          <a:p>
            <a:pPr marL="342900" indent="-342900"/>
            <a:r>
              <a:rPr lang="ru-RU" sz="2400" dirty="0" smtClean="0"/>
              <a:t>        «Найди не такую, как эта» по цвету (по форме, по размеру).</a:t>
            </a:r>
          </a:p>
          <a:p>
            <a:pPr marL="342900" indent="-342900"/>
            <a:endParaRPr lang="ru-RU" sz="2400" dirty="0" smtClean="0"/>
          </a:p>
          <a:p>
            <a:pPr marL="342900" indent="-342900"/>
            <a:r>
              <a:rPr lang="ru-RU" sz="2400" dirty="0" smtClean="0"/>
              <a:t>      </a:t>
            </a:r>
            <a:endParaRPr lang="ru-RU" sz="2400" dirty="0" smtClean="0"/>
          </a:p>
          <a:p>
            <a:pPr marL="342900" indent="-342900"/>
            <a:r>
              <a:rPr lang="ru-RU" sz="2400" dirty="0" smtClean="0"/>
              <a:t>      </a:t>
            </a:r>
            <a:endParaRPr lang="ru-RU" sz="2400" dirty="0"/>
          </a:p>
        </p:txBody>
      </p:sp>
      <p:pic>
        <p:nvPicPr>
          <p:cNvPr id="2050" name="Picture 2" descr="F:\DCIM\105NIKON\DSCN24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000372"/>
            <a:ext cx="4071966" cy="3053975"/>
          </a:xfrm>
          <a:prstGeom prst="rect">
            <a:avLst/>
          </a:prstGeom>
          <a:noFill/>
        </p:spPr>
      </p:pic>
      <p:pic>
        <p:nvPicPr>
          <p:cNvPr id="2051" name="Picture 3" descr="F:\DCIM\105NIKON\DSCN247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4750794" y="2893016"/>
            <a:ext cx="3713185" cy="27848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642918"/>
            <a:ext cx="764386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2400" dirty="0" smtClean="0"/>
              <a:t>  </a:t>
            </a:r>
            <a:r>
              <a:rPr lang="ru-RU" sz="2400" dirty="0" smtClean="0"/>
              <a:t>2. «Найди все фигуры, как эта» по цвету и форме (по форме и размеру, по размеру и цвету). </a:t>
            </a:r>
          </a:p>
          <a:p>
            <a:pPr marL="342900" indent="-342900"/>
            <a:r>
              <a:rPr lang="ru-RU" sz="2400" dirty="0" smtClean="0"/>
              <a:t>     «Найди не такие фигуры, как эта» по цвету и форме (по форме и размеру, по размеру и цвету).</a:t>
            </a:r>
          </a:p>
          <a:p>
            <a:r>
              <a:rPr lang="ru-RU" sz="2400" dirty="0" smtClean="0"/>
              <a:t>    </a:t>
            </a:r>
            <a:r>
              <a:rPr lang="ru-RU" sz="2400" dirty="0" smtClean="0"/>
              <a:t>«Найди такие же, как эта» по цвету, но другой формы или такие же по форме, но другого размера или такие же по размеру, но другого цвета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</p:txBody>
      </p:sp>
      <p:pic>
        <p:nvPicPr>
          <p:cNvPr id="3074" name="Picture 2" descr="F:\DCIM\105NIKON\DSCN24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714752"/>
            <a:ext cx="3581915" cy="2811453"/>
          </a:xfrm>
          <a:prstGeom prst="rect">
            <a:avLst/>
          </a:prstGeom>
          <a:noFill/>
        </p:spPr>
      </p:pic>
      <p:pic>
        <p:nvPicPr>
          <p:cNvPr id="3075" name="Picture 3" descr="F:\DCIM\105NIKON\DSCN247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3714752"/>
            <a:ext cx="3653353" cy="2740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785794"/>
            <a:ext cx="72866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</a:t>
            </a:r>
            <a:r>
              <a:rPr lang="ru-RU" sz="2400" dirty="0" smtClean="0"/>
              <a:t>Более сложный вариант: найди такие же, как предъявляемая фигура, по цвету и форме, но другие по размеру (такие же по цвету и размеру, но другие по форме; такие же по форме и размеру, но другого цвета).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642918"/>
            <a:ext cx="792961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3.</a:t>
            </a:r>
            <a:r>
              <a:rPr lang="ru-RU" sz="2400" b="1" dirty="0" smtClean="0"/>
              <a:t> «Цепочка»</a:t>
            </a:r>
          </a:p>
          <a:p>
            <a:r>
              <a:rPr lang="ru-RU" sz="2400" b="1" dirty="0" smtClean="0"/>
              <a:t>    </a:t>
            </a:r>
            <a:r>
              <a:rPr lang="ru-RU" sz="2400" dirty="0" smtClean="0"/>
              <a:t> От произвольно выбранной фигуры постарайтесь построить как можно более длинную цепочку . Варианты построения цепочки:</a:t>
            </a:r>
          </a:p>
          <a:p>
            <a:pPr>
              <a:buFontTx/>
              <a:buChar char="-"/>
            </a:pPr>
            <a:r>
              <a:rPr lang="ru-RU" sz="2400" dirty="0" smtClean="0"/>
              <a:t> чтобы рядом не было фигур одинаковой формы (цвета, размера, толщины);</a:t>
            </a:r>
          </a:p>
          <a:p>
            <a:pPr>
              <a:buFontTx/>
              <a:buChar char="-"/>
            </a:pPr>
            <a:r>
              <a:rPr lang="ru-RU" sz="2400" dirty="0" smtClean="0"/>
              <a:t> чтобы рядом не было одинаковых по форме и цвету фигур (по цвету и размеру, по размеру и форме, по толщине и т. </a:t>
            </a:r>
            <a:r>
              <a:rPr lang="ru-RU" sz="2400" smtClean="0"/>
              <a:t>д.)</a:t>
            </a:r>
            <a:endParaRPr lang="ru-RU" sz="2400" dirty="0" smtClean="0"/>
          </a:p>
          <a:p>
            <a:endParaRPr lang="ru-RU" sz="2400" b="1" dirty="0" smtClean="0"/>
          </a:p>
          <a:p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309</Words>
  <PresentationFormat>Экран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5</cp:revision>
  <dcterms:modified xsi:type="dcterms:W3CDTF">2015-01-28T11:54:20Z</dcterms:modified>
</cp:coreProperties>
</file>