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tnaumov.ru/wp-content/uploads/aristotel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«</a:t>
            </a:r>
            <a:r>
              <a:rPr lang="ru-RU" sz="3600" b="1" dirty="0" smtClean="0">
                <a:solidFill>
                  <a:schemeClr val="bg1"/>
                </a:solidFill>
              </a:rPr>
              <a:t>Мусейон Аристотеля и его коллекции»</a:t>
            </a:r>
          </a:p>
          <a:p>
            <a:pPr algn="r"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Выполнила:</a:t>
            </a:r>
          </a:p>
          <a:p>
            <a:pPr algn="r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студентка 1 курса</a:t>
            </a:r>
          </a:p>
          <a:p>
            <a:pPr algn="r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12 группа</a:t>
            </a:r>
          </a:p>
          <a:p>
            <a:pPr algn="r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Труфанова В.Р.</a:t>
            </a:r>
          </a:p>
          <a:p>
            <a:pPr algn="r"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Преподаватель:</a:t>
            </a:r>
          </a:p>
          <a:p>
            <a:pPr algn="r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Платонова Т.В.</a:t>
            </a:r>
          </a:p>
          <a:p>
            <a:pPr algn="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г. Балашов, 2015 г.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Балашовский институт (филиал) 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Саратовского Государственного Университета им Н.Г. Чернышевского 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библиотека;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натуралии</a:t>
            </a:r>
            <a:r>
              <a:rPr lang="ru-RU" dirty="0" smtClean="0">
                <a:solidFill>
                  <a:schemeClr val="bg1"/>
                </a:solidFill>
              </a:rPr>
              <a:t>»: зверинец, чучела </a:t>
            </a:r>
            <a:r>
              <a:rPr lang="ru-RU" dirty="0" err="1" smtClean="0">
                <a:solidFill>
                  <a:schemeClr val="bg1"/>
                </a:solidFill>
              </a:rPr>
              <a:t>животных,гербарии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Коллекции   Аристотеля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Мусейон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dmin\Desktop\imag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556792"/>
            <a:ext cx="3816424" cy="4608512"/>
          </a:xfrm>
          <a:prstGeom prst="rect">
            <a:avLst/>
          </a:prstGeom>
          <a:noFill/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Древнегреческий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термин «мусейон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(museion – храм муз) обозначал философское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Академия Платона в Афинах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0" name="Содержимое 9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700807"/>
            <a:ext cx="6192688" cy="4344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Аристотель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 smtClean="0">
                <a:solidFill>
                  <a:schemeClr val="bg1"/>
                </a:solidFill>
              </a:rPr>
              <a:t>384-322 гг.)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10" descr="Картинка 2 из 6104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43808" y="1556792"/>
            <a:ext cx="3262271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7" y="1844824"/>
            <a:ext cx="6303101" cy="37444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Храм Аполлона </a:t>
            </a:r>
            <a:r>
              <a:rPr lang="ru-RU" dirty="0" err="1" smtClean="0">
                <a:solidFill>
                  <a:schemeClr val="bg1"/>
                </a:solidFill>
              </a:rPr>
              <a:t>Ликейского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ristotle_Lyceum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0937" y="1524000"/>
            <a:ext cx="8222125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Ликей  Аристотеля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Перипатос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загруженное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3953233" cy="2961109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Аристотель </a:t>
            </a:r>
            <a:r>
              <a:rPr lang="ru-RU" dirty="0" smtClean="0">
                <a:solidFill>
                  <a:schemeClr val="bg1"/>
                </a:solidFill>
              </a:rPr>
              <a:t>имел обыкновение проводить свои занятия, прогуливаясь (</a:t>
            </a:r>
            <a:r>
              <a:rPr lang="ru-RU" b="1" dirty="0" err="1" smtClean="0">
                <a:solidFill>
                  <a:schemeClr val="bg1"/>
                </a:solidFill>
              </a:rPr>
              <a:t>peripatw'n</a:t>
            </a:r>
            <a:r>
              <a:rPr lang="ru-RU" dirty="0" smtClean="0">
                <a:solidFill>
                  <a:schemeClr val="bg1"/>
                </a:solidFill>
              </a:rPr>
              <a:t>) в </a:t>
            </a:r>
            <a:r>
              <a:rPr lang="ru-RU" dirty="0" smtClean="0">
                <a:solidFill>
                  <a:schemeClr val="bg1"/>
                </a:solidFill>
              </a:rPr>
              <a:t>открытой </a:t>
            </a:r>
            <a:r>
              <a:rPr lang="ru-RU" dirty="0" err="1" smtClean="0">
                <a:solidFill>
                  <a:schemeClr val="bg1"/>
                </a:solidFill>
              </a:rPr>
              <a:t>галерееи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специально приспособленной для такого времяпровождения (</a:t>
            </a:r>
            <a:r>
              <a:rPr lang="ru-RU" b="1" dirty="0" err="1" smtClean="0">
                <a:solidFill>
                  <a:schemeClr val="bg1"/>
                </a:solidFill>
              </a:rPr>
              <a:t>perivpato</a:t>
            </a:r>
            <a:r>
              <a:rPr lang="ru-RU" b="1" dirty="0" smtClean="0">
                <a:solidFill>
                  <a:schemeClr val="bg1"/>
                </a:solidFill>
              </a:rPr>
              <a:t>"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Aristotle_Lyceum_2-300x2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772816"/>
            <a:ext cx="4381078" cy="4191231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Ликей Аристотеля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Аристотель и его сын </a:t>
            </a:r>
            <a:r>
              <a:rPr lang="ru-RU" dirty="0" err="1" smtClean="0">
                <a:solidFill>
                  <a:schemeClr val="bg1"/>
                </a:solidFill>
              </a:rPr>
              <a:t>Никомах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7410" name="Picture 2" descr="C:\Users\admin\Desktop\09.04-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2837656" cy="4231148"/>
          </a:xfrm>
          <a:prstGeom prst="rect">
            <a:avLst/>
          </a:prstGeom>
          <a:noFill/>
        </p:spPr>
      </p:pic>
      <p:pic>
        <p:nvPicPr>
          <p:cNvPr id="17411" name="Picture 3" descr="C:\Users\admin\Desktop\загруженное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484784"/>
            <a:ext cx="3300189" cy="4422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</TotalTime>
  <Words>103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Балашовский институт (филиал)  Саратовского Государственного Университета им Н.Г. Чернышевского </vt:lpstr>
      <vt:lpstr>Мусейон</vt:lpstr>
      <vt:lpstr>Академия Платона в Афинах</vt:lpstr>
      <vt:lpstr>Аристотель  (384-322 гг.)</vt:lpstr>
      <vt:lpstr>Храм Аполлона Ликейского</vt:lpstr>
      <vt:lpstr>Ликей  Аристотеля</vt:lpstr>
      <vt:lpstr>Перипатос</vt:lpstr>
      <vt:lpstr>Ликей Аристотеля</vt:lpstr>
      <vt:lpstr>Аристотель и его сын Никомах</vt:lpstr>
      <vt:lpstr>Коллекции   Аристотеля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Балашовский институт (филиал)  Саратовского Государственного Университета им Н.Г. Чернышевского </dc:title>
  <dc:creator>admin</dc:creator>
  <cp:lastModifiedBy>admin</cp:lastModifiedBy>
  <cp:revision>2</cp:revision>
  <dcterms:created xsi:type="dcterms:W3CDTF">2015-05-24T22:43:31Z</dcterms:created>
  <dcterms:modified xsi:type="dcterms:W3CDTF">2015-05-25T01:45:30Z</dcterms:modified>
</cp:coreProperties>
</file>