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0" r:id="rId6"/>
    <p:sldId id="260" r:id="rId7"/>
    <p:sldId id="261" r:id="rId8"/>
    <p:sldId id="262" r:id="rId9"/>
    <p:sldId id="263" r:id="rId10"/>
    <p:sldId id="264" r:id="rId11"/>
    <p:sldId id="265" r:id="rId12"/>
    <p:sldId id="275" r:id="rId13"/>
    <p:sldId id="266" r:id="rId14"/>
    <p:sldId id="267" r:id="rId15"/>
    <p:sldId id="277" r:id="rId16"/>
    <p:sldId id="276" r:id="rId17"/>
    <p:sldId id="278" r:id="rId18"/>
    <p:sldId id="279" r:id="rId19"/>
    <p:sldId id="270" r:id="rId20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86402" autoAdjust="0"/>
  </p:normalViewPr>
  <p:slideViewPr>
    <p:cSldViewPr>
      <p:cViewPr varScale="1">
        <p:scale>
          <a:sx n="96" d="100"/>
          <a:sy n="96" d="100"/>
        </p:scale>
        <p:origin x="-1056" y="-1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5835A-7601-4551-93DE-FCA2111466DC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9DB-70A2-49AD-86C4-9787506E0A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663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5835A-7601-4551-93DE-FCA2111466DC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9DB-70A2-49AD-86C4-9787506E0A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438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5835A-7601-4551-93DE-FCA2111466DC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9DB-70A2-49AD-86C4-9787506E0A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4169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5835A-7601-4551-93DE-FCA2111466DC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9DB-70A2-49AD-86C4-9787506E0A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2823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5835A-7601-4551-93DE-FCA2111466DC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9DB-70A2-49AD-86C4-9787506E0A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9870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5835A-7601-4551-93DE-FCA2111466DC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9DB-70A2-49AD-86C4-9787506E0A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353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5835A-7601-4551-93DE-FCA2111466DC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9DB-70A2-49AD-86C4-9787506E0A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797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5835A-7601-4551-93DE-FCA2111466DC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9DB-70A2-49AD-86C4-9787506E0A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0671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5835A-7601-4551-93DE-FCA2111466DC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9DB-70A2-49AD-86C4-9787506E0A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9290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5835A-7601-4551-93DE-FCA2111466DC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9DB-70A2-49AD-86C4-9787506E0A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913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5835A-7601-4551-93DE-FCA2111466DC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D9DB-70A2-49AD-86C4-9787506E0A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6219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5835A-7601-4551-93DE-FCA2111466DC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BD9DB-70A2-49AD-86C4-9787506E0A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03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.pinimg.com/originals/58/fc/c4/58fcc464c54cec6e5c7623b0a720c9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736"/>
            <a:ext cx="9906000" cy="6921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56136" y="908720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КОНКУРС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ариативности предметной среды групп детского сада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«Как мы меняемся»</a:t>
            </a:r>
            <a:endParaRPr lang="ru-RU" b="1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4488" y="4509120"/>
            <a:ext cx="38974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Лексическая тема «Дикие животные»</a:t>
            </a:r>
          </a:p>
          <a:p>
            <a:pPr algn="ctr"/>
            <a:r>
              <a:rPr lang="ru-RU" sz="1400" dirty="0" smtClean="0">
                <a:solidFill>
                  <a:srgbClr val="7030A0"/>
                </a:solidFill>
              </a:rPr>
              <a:t>С 12.10. </a:t>
            </a:r>
            <a:r>
              <a:rPr lang="ru-RU" sz="1400" smtClean="0">
                <a:solidFill>
                  <a:srgbClr val="7030A0"/>
                </a:solidFill>
              </a:rPr>
              <a:t>по </a:t>
            </a:r>
            <a:r>
              <a:rPr lang="ru-RU" sz="1400" smtClean="0">
                <a:solidFill>
                  <a:srgbClr val="7030A0"/>
                </a:solidFill>
              </a:rPr>
              <a:t>16.10.2023г</a:t>
            </a:r>
            <a:r>
              <a:rPr lang="ru-RU" sz="1400" dirty="0" smtClean="0">
                <a:solidFill>
                  <a:srgbClr val="7030A0"/>
                </a:solidFill>
              </a:rPr>
              <a:t>.</a:t>
            </a:r>
          </a:p>
          <a:p>
            <a:pPr algn="ctr"/>
            <a:r>
              <a:rPr lang="ru-RU" sz="1400" dirty="0">
                <a:solidFill>
                  <a:srgbClr val="7030A0"/>
                </a:solidFill>
              </a:rPr>
              <a:t>м</a:t>
            </a:r>
            <a:r>
              <a:rPr lang="ru-RU" sz="1400" dirty="0" smtClean="0">
                <a:solidFill>
                  <a:srgbClr val="7030A0"/>
                </a:solidFill>
              </a:rPr>
              <a:t>ладшая группа</a:t>
            </a:r>
            <a:endParaRPr lang="en-US" sz="1400" dirty="0" smtClean="0">
              <a:solidFill>
                <a:srgbClr val="7030A0"/>
              </a:solidFill>
            </a:endParaRPr>
          </a:p>
          <a:p>
            <a:pPr algn="ctr"/>
            <a:endParaRPr lang="ru-RU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473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originals/58/fc/c4/58fcc464c54cec6e5c7623b0a720c9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687"/>
            <a:ext cx="9906000" cy="6921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Oleg\Pictures\Новая папка\IMG_01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915325"/>
            <a:ext cx="3351808" cy="2513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leg\Pictures\Новая папка\IMG_02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920" y="2924944"/>
            <a:ext cx="4804816" cy="3603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36977" y="1196752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14 октября 9.40. Все вместе примеряли на себя шапочки диких животных. </a:t>
            </a:r>
            <a:endParaRPr lang="ru-RU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098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58/fc/c4/58fcc464c54cec6e5c7623b0a720c9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83"/>
            <a:ext cx="9906000" cy="6921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Oleg\Pictures\Новая папка\IMG_02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12" y="787860"/>
            <a:ext cx="3888432" cy="2916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Oleg\Pictures\Новая папка\IMG_02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008" y="3140968"/>
            <a:ext cx="4248472" cy="3186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98661" y="1412776"/>
            <a:ext cx="4507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Выясняли, кому какой образ подходит, поиграли в игры:</a:t>
            </a:r>
          </a:p>
          <a:p>
            <a:r>
              <a:rPr lang="ru-RU" sz="1400" dirty="0" smtClean="0">
                <a:solidFill>
                  <a:srgbClr val="7030A0"/>
                </a:solidFill>
              </a:rPr>
              <a:t>«Кто как передвигается», «Кто как голос подает»</a:t>
            </a:r>
            <a:endParaRPr lang="ru-RU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301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originals/58/fc/c4/58fcc464c54cec6e5c7623b0a720c9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13" y="1"/>
            <a:ext cx="9906000" cy="6921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92960" y="544324"/>
            <a:ext cx="3997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+mj-lt"/>
              </a:rPr>
              <a:t>Пространство группы</a:t>
            </a:r>
          </a:p>
        </p:txBody>
      </p:sp>
      <p:pic>
        <p:nvPicPr>
          <p:cNvPr id="4" name="Picture 2" descr="C:\Users\Oleg\Pictures\Новая папка\IMG_02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" y="1485366"/>
            <a:ext cx="4392488" cy="3294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Oleg\Pictures\Новая папка\IMG_02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48" y="3484192"/>
            <a:ext cx="4211960" cy="3158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50484" y="1844824"/>
            <a:ext cx="49465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14 октября вторая половина дня. </a:t>
            </a:r>
          </a:p>
          <a:p>
            <a:r>
              <a:rPr lang="ru-RU" sz="1400" dirty="0" smtClean="0">
                <a:solidFill>
                  <a:srgbClr val="7030A0"/>
                </a:solidFill>
              </a:rPr>
              <a:t>Наталья Анатольевна предложила детям из ширм , пледов и полотенец построить домики для зверей. Ребята с удовольствием строили .</a:t>
            </a:r>
            <a:endParaRPr lang="ru-RU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613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originals/58/fc/c4/58fcc464c54cec6e5c7623b0a720c9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906000" cy="6921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Oleg\Pictures\Новая папка\IMG_02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984" y="260648"/>
            <a:ext cx="4072624" cy="3054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Oleg\Pictures\Новая папка\IMG_02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080" y="3933056"/>
            <a:ext cx="3351808" cy="2513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Oleg\Pictures\Новая папка\IMG_02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2348880"/>
            <a:ext cx="3563888" cy="2672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2520" y="665494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После завершения строительства с большим удовольствием играли.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70432" y="3015828"/>
            <a:ext cx="1852751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«Заюшкина избушка»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37176" y="6450164"/>
            <a:ext cx="1697837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«Мишка в берлоге»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496" y="5102085"/>
            <a:ext cx="1233351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«Под кустом»</a:t>
            </a:r>
            <a:endParaRPr lang="ru-RU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283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originals/58/fc/c4/58fcc464c54cec6e5c7623b0a720c9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906000" cy="6921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Oleg\Pictures\Новая папка\IMG_02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87953"/>
            <a:ext cx="3563888" cy="2672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Oleg\Pictures\Новая папка\IMG_02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024" y="3486845"/>
            <a:ext cx="3672408" cy="2754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53001" y="1484784"/>
            <a:ext cx="4248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15 октября вторая половина дня.</a:t>
            </a:r>
          </a:p>
          <a:p>
            <a:r>
              <a:rPr lang="ru-RU" sz="1400" dirty="0" smtClean="0">
                <a:solidFill>
                  <a:srgbClr val="7030A0"/>
                </a:solidFill>
              </a:rPr>
              <a:t>Катя и Маша рассказывали детям сказку , была полная импровизация. </a:t>
            </a:r>
            <a:endParaRPr lang="ru-RU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446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originals/58/fc/c4/58fcc464c54cec6e5c7623b0a720c9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921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Oleg\Pictures\Новая папка\IMG_02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794" y="216226"/>
            <a:ext cx="3097816" cy="4436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Oleg\Pictures\Новая папка\IMG_01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764704"/>
            <a:ext cx="3363838" cy="4485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48744" y="116632"/>
            <a:ext cx="3997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+mj-lt"/>
              </a:rPr>
              <a:t>Пространство группы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03983" y="4673754"/>
            <a:ext cx="3205096" cy="7386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С помощью игрового поля, маркеров пространства и фигурок животных Вера придумала свою игру.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29458" y="4772780"/>
            <a:ext cx="2568487" cy="7386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Мальчики с удовольствием передвигали фигурки зверей на настенном панно.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3562" y="980728"/>
            <a:ext cx="2668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15 октября вторая половина дня</a:t>
            </a:r>
            <a:endParaRPr lang="ru-RU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736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originals/58/fc/c4/58fcc464c54cec6e5c7623b0a720c9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906000" cy="6921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Oleg\Pictures\Новая папка\IMG_01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29" y="790359"/>
            <a:ext cx="4495371" cy="3371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Oleg\Pictures\Новая папка\IMG_01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40" y="3383614"/>
            <a:ext cx="3960440" cy="297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49144" y="404663"/>
            <a:ext cx="1950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+mj-lt"/>
              </a:rPr>
              <a:t>За столом</a:t>
            </a:r>
            <a:endParaRPr lang="ru-RU" sz="32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26209" y="1213237"/>
            <a:ext cx="4363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16 октября 9.00.</a:t>
            </a:r>
          </a:p>
          <a:p>
            <a:r>
              <a:rPr lang="ru-RU" sz="1400" dirty="0" smtClean="0">
                <a:solidFill>
                  <a:srgbClr val="7030A0"/>
                </a:solidFill>
              </a:rPr>
              <a:t>Наши ребята очень любят заниматься творчеством, они с большим удовольствием раскрашивают, наклеивают, дорисовывают.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6616" y="4345359"/>
            <a:ext cx="2690929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Групповая работа «Звери в лесу»</a:t>
            </a:r>
            <a:endParaRPr lang="ru-RU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981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originals/58/fc/c4/58fcc464c54cec6e5c7623b0a720c9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906000" cy="6921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Oleg\Pictures\Новая папка\IMG_01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404664"/>
            <a:ext cx="2543436" cy="3391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Oleg\Pictures\Новая папка\IMG_02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60" y="2100288"/>
            <a:ext cx="3147814" cy="4197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56870" y="328300"/>
            <a:ext cx="5672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+mj-lt"/>
              </a:rPr>
              <a:t>Спортивный уголок, приемная</a:t>
            </a:r>
            <a:endParaRPr lang="ru-RU" sz="32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6870" y="1357725"/>
            <a:ext cx="41764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16 октября вторая половина дня.</a:t>
            </a:r>
          </a:p>
          <a:p>
            <a:r>
              <a:rPr lang="ru-RU" sz="1400" dirty="0" smtClean="0">
                <a:solidFill>
                  <a:srgbClr val="7030A0"/>
                </a:solidFill>
              </a:rPr>
              <a:t>По инициативе воспитателя устроили спортивные состязания зверей: «Самый ловкий»</a:t>
            </a:r>
            <a:endParaRPr lang="ru-RU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059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originals/58/fc/c4/58fcc464c54cec6e5c7623b0a720c9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906000" cy="6921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Oleg\Pictures\Новая папка\IMG_02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116632"/>
            <a:ext cx="3165816" cy="4221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Oleg\Pictures\Новая папка\IMG_0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152" y="1556792"/>
            <a:ext cx="3363838" cy="4485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04928" y="836712"/>
            <a:ext cx="447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Болельщики с интересом  наблюдали за спортсменами.</a:t>
            </a:r>
            <a:endParaRPr lang="ru-RU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689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ds05.infourok.ru/uploads/ex/05d5/000c9c7c-d7589652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5012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originals/58/fc/c4/58fcc464c54cec6e5c7623b0a720c9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52"/>
            <a:ext cx="9906000" cy="6921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80792" y="620688"/>
            <a:ext cx="3854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Место</a:t>
            </a:r>
            <a:r>
              <a:rPr lang="ru-RU" sz="32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общего</a:t>
            </a:r>
            <a:r>
              <a:rPr lang="ru-RU" sz="32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сбора</a:t>
            </a:r>
            <a:endParaRPr lang="ru-RU" sz="3200" b="1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Oleg\Pictures\Новая папка\IMG_01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17" y="1268760"/>
            <a:ext cx="3639840" cy="2729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leg\Pictures\Новая папка\IMG_01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976" y="2852936"/>
            <a:ext cx="4860032" cy="3645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97016" y="1916832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12 октября 8.10.  На утреннем круге выясняли, что мы знаем о диких животных.  </a:t>
            </a:r>
            <a:endParaRPr lang="ru-RU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256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originals/58/fc/c4/58fcc464c54cec6e5c7623b0a720c9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906000" cy="6921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leg\Pictures\Новая папка\IMG_01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48200" y="-9372600"/>
            <a:ext cx="4680000" cy="62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76936" y="336926"/>
            <a:ext cx="1787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На ковре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5122" name="Picture 2" descr="C:\Users\Oleg\Pictures\Новая папка\IMG_02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93" y="1048700"/>
            <a:ext cx="2901348" cy="3868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Oleg\Pictures\Новая папка\IMG_02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128" y="2492896"/>
            <a:ext cx="2867183" cy="3822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36976" y="1628800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12 октября 9.30. Ваня начал строительство зоопарка, дети решили ему помочь.</a:t>
            </a:r>
            <a:endParaRPr lang="ru-RU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168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originals/58/fc/c4/58fcc464c54cec6e5c7623b0a720c9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695"/>
            <a:ext cx="9906000" cy="6921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Oleg\Pictures\Новая папка\IMG_01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980728"/>
            <a:ext cx="5476816" cy="4107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05128" y="2132856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Для поездки в зоопарк нужен транспорт, построили из стульчиков автобус, взяли необходимые вещи и поехали. Было весело.</a:t>
            </a:r>
            <a:endParaRPr lang="ru-RU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903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originals/58/fc/c4/58fcc464c54cec6e5c7623b0a720c9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17"/>
            <a:ext cx="9906000" cy="6921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Oleg\Pictures\Новая папка\IMG_01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192" y="2771546"/>
            <a:ext cx="2952328" cy="3936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Oleg\Pictures\Новая папка\IMG_01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260648"/>
            <a:ext cx="3347864" cy="2510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Oleg\Pictures\Новая папка\IMG_02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76869" y="1220755"/>
            <a:ext cx="3648406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473280" y="580038"/>
            <a:ext cx="19504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+mj-lt"/>
              </a:rPr>
              <a:t>За столом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0592" y="3573016"/>
            <a:ext cx="27133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12 октября вторая половина дня.</a:t>
            </a:r>
          </a:p>
          <a:p>
            <a:r>
              <a:rPr lang="ru-RU" sz="1400" dirty="0" smtClean="0">
                <a:solidFill>
                  <a:srgbClr val="7030A0"/>
                </a:solidFill>
              </a:rPr>
              <a:t>Настольная игра «Чей малыш?»</a:t>
            </a:r>
          </a:p>
          <a:p>
            <a:endParaRPr lang="ru-RU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993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originals/58/fc/c4/58fcc464c54cec6e5c7623b0a720c9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906000" cy="6921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Oleg\Pictures\Новая папка\IMG_01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620688"/>
            <a:ext cx="4176464" cy="3132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leg\Pictures\Новая папка\IMG_02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976" y="3212976"/>
            <a:ext cx="3744416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80992" y="472316"/>
            <a:ext cx="3997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+mj-lt"/>
              </a:rPr>
              <a:t>Пространство группы</a:t>
            </a:r>
            <a:endParaRPr lang="ru-RU" sz="32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29065" y="2060848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13 октября 10.00. Девочки решили устроить чаепитие для зверей. </a:t>
            </a:r>
            <a:endParaRPr lang="ru-RU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288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pinimg.com/originals/58/fc/c4/58fcc464c54cec6e5c7623b0a720c9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53"/>
            <a:ext cx="9906000" cy="6921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Oleg\Pictures\Новая папка\IMG_02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5" y="692696"/>
            <a:ext cx="4104456" cy="3078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Oleg\Pictures\Новая папка\IMG_02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48" y="2032459"/>
            <a:ext cx="3888432" cy="2916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92961" y="5733256"/>
            <a:ext cx="4327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Чаепитие продолжалось 15 минут.</a:t>
            </a:r>
          </a:p>
          <a:p>
            <a:r>
              <a:rPr lang="ru-RU" sz="1400" dirty="0" smtClean="0">
                <a:solidFill>
                  <a:srgbClr val="7030A0"/>
                </a:solidFill>
              </a:rPr>
              <a:t>За это время выяснили , что любят зайчики и лисичка.</a:t>
            </a:r>
            <a:endParaRPr lang="ru-RU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047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pinimg.com/originals/58/fc/c4/58fcc464c54cec6e5c7623b0a720c9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01" y="1094"/>
            <a:ext cx="9906000" cy="6921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Oleg\Pictures\Новая папка\IMG_01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104" y="3645024"/>
            <a:ext cx="3528392" cy="2646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Oleg\Pictures\Новая папка\IMG_01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84" y="1005616"/>
            <a:ext cx="3096344" cy="4128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69024" y="454471"/>
            <a:ext cx="1583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+mj-lt"/>
              </a:rPr>
              <a:t>На полу</a:t>
            </a:r>
            <a:endParaRPr lang="ru-RU" sz="32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97016" y="1628800"/>
            <a:ext cx="432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13 октября В большом контейнере девочки находили диких животных, расставляли их. </a:t>
            </a:r>
          </a:p>
          <a:p>
            <a:r>
              <a:rPr lang="ru-RU" sz="1400" dirty="0" smtClean="0">
                <a:solidFill>
                  <a:srgbClr val="7030A0"/>
                </a:solidFill>
              </a:rPr>
              <a:t> </a:t>
            </a:r>
            <a:r>
              <a:rPr lang="ru-RU" sz="1400" dirty="0">
                <a:solidFill>
                  <a:srgbClr val="7030A0"/>
                </a:solidFill>
              </a:rPr>
              <a:t>П</a:t>
            </a:r>
            <a:r>
              <a:rPr lang="ru-RU" sz="1400" dirty="0" smtClean="0">
                <a:solidFill>
                  <a:srgbClr val="7030A0"/>
                </a:solidFill>
              </a:rPr>
              <a:t>омощь воспитателя д/и: «Дикое или домашнее животное?»</a:t>
            </a:r>
            <a:endParaRPr lang="ru-RU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958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originals/58/fc/c4/58fcc464c54cec6e5c7623b0a720c9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736"/>
            <a:ext cx="9931216" cy="6921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Oleg\Pictures\Новая папка\IMG_02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77" y="908720"/>
            <a:ext cx="4104456" cy="3078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Oleg\Pictures\Новая папка\IMG_02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216" y="3460869"/>
            <a:ext cx="4248472" cy="3186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89104" y="1484784"/>
            <a:ext cx="30963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14 октября 7.30 утра. Дарина решила построить свой мини зоопарк, Ваня как всегда пришел на помощь.</a:t>
            </a:r>
            <a:endParaRPr lang="ru-RU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594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362</Words>
  <Application>Microsoft Office PowerPoint</Application>
  <PresentationFormat>Лист A4 (210x297 мм)</PresentationFormat>
  <Paragraphs>46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Oleg</dc:creator>
  <cp:lastModifiedBy>*</cp:lastModifiedBy>
  <cp:revision>30</cp:revision>
  <dcterms:created xsi:type="dcterms:W3CDTF">2020-10-12T13:28:01Z</dcterms:created>
  <dcterms:modified xsi:type="dcterms:W3CDTF">2024-02-04T09:59:02Z</dcterms:modified>
</cp:coreProperties>
</file>