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4" r:id="rId12"/>
    <p:sldId id="268" r:id="rId13"/>
    <p:sldId id="267" r:id="rId14"/>
    <p:sldId id="277" r:id="rId15"/>
    <p:sldId id="270" r:id="rId16"/>
    <p:sldId id="271" r:id="rId17"/>
    <p:sldId id="272" r:id="rId18"/>
    <p:sldId id="281" r:id="rId19"/>
    <p:sldId id="274" r:id="rId20"/>
    <p:sldId id="273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8" d="100"/>
          <a:sy n="58" d="100"/>
        </p:scale>
        <p:origin x="-1027" y="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\Desktop\IMG-08e40e9ef1b38567671e05537cef6aac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3038053" cy="4525963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714744" y="1214422"/>
            <a:ext cx="5214974" cy="5357850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Описание результатов профессиональной педагогической деятельности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образовательной программой МБДОУ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/с №27 г.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Зеленогорска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5786454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Смирнова Н. 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педагогической диагностики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наблюдения в повседневной жизни и в процессе непосредственно - образовательной деятельности;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беседы; 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диагностических игровых, образовательных ситуаций.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9" t="11151" r="6600" b="3801"/>
          <a:stretch/>
        </p:blipFill>
        <p:spPr>
          <a:xfrm>
            <a:off x="2285984" y="3429000"/>
            <a:ext cx="2680332" cy="3026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99" r="6202" b="3402"/>
          <a:stretch/>
        </p:blipFill>
        <p:spPr>
          <a:xfrm>
            <a:off x="5500694" y="3429000"/>
            <a:ext cx="2448272" cy="3069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001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Дерево вопросов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мп\Desktop\SXRD96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71612"/>
            <a:ext cx="3214710" cy="4357718"/>
          </a:xfrm>
          <a:prstGeom prst="rect">
            <a:avLst/>
          </a:prstGeom>
          <a:noFill/>
        </p:spPr>
      </p:pic>
      <p:pic>
        <p:nvPicPr>
          <p:cNvPr id="6" name="Рисунок 5" descr="C:\Users\комп\AppData\Local\Microsoft\Windows\Temporary Internet Files\Content.Word\IMG_20201019_0658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71612"/>
            <a:ext cx="3286148" cy="444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(насыщенная, трансформируемая, полифункциональная, вариативная, доступная и безопасная)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G:\Новая папка (4)\20180816_0750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143372" cy="229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Новая папка (4)\20180816_0912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8576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Новая папка (4)\20180816_0738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953994" cy="24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Новая папка (4)\20180816_0740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43436" y="4000504"/>
            <a:ext cx="4000529" cy="231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Новая папка (4)\20180816_073859.jpg"/>
          <p:cNvPicPr>
            <a:picLocks noGrp="1"/>
          </p:cNvPicPr>
          <p:nvPr>
            <p:ph idx="1"/>
          </p:nvPr>
        </p:nvPicPr>
        <p:blipFill>
          <a:blip r:embed="rId2" cstate="print"/>
          <a:srcRect l="28328"/>
          <a:stretch>
            <a:fillRect/>
          </a:stretch>
        </p:blipFill>
        <p:spPr bwMode="auto">
          <a:xfrm rot="5400000">
            <a:off x="-142909" y="642920"/>
            <a:ext cx="314327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Новая папка (4)\20180816_074947.jpg"/>
          <p:cNvPicPr/>
          <p:nvPr/>
        </p:nvPicPr>
        <p:blipFill>
          <a:blip r:embed="rId3" cstate="print"/>
          <a:srcRect r="21779"/>
          <a:stretch>
            <a:fillRect/>
          </a:stretch>
        </p:blipFill>
        <p:spPr bwMode="auto">
          <a:xfrm rot="16200000" flipH="1">
            <a:off x="6146091" y="711903"/>
            <a:ext cx="3041799" cy="218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Новая папка (4)\20180816_073740.jpg"/>
          <p:cNvPicPr/>
          <p:nvPr/>
        </p:nvPicPr>
        <p:blipFill>
          <a:blip r:embed="rId4" cstate="print"/>
          <a:srcRect t="21664"/>
          <a:stretch>
            <a:fillRect/>
          </a:stretch>
        </p:blipFill>
        <p:spPr bwMode="auto">
          <a:xfrm flipH="1">
            <a:off x="3000364" y="428604"/>
            <a:ext cx="325607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Новая папка (4)\20180816_0737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14818"/>
            <a:ext cx="316677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Новая папка (4)\20180816_0737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929066"/>
            <a:ext cx="2608121" cy="267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Новая папка (4)\20180816_0736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4429132"/>
            <a:ext cx="25030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Поддержка детской инициативы и самостоятельности:</a:t>
            </a:r>
            <a:endParaRPr lang="ru-RU" sz="2800" b="1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привлекаю детей к планированию жизни группы; 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создаю условия и выделяю время для самостоятельной творческой и познавательной деятельности детей по интересам;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участвую в играх детей по их приглашению (или при их добровольном согласии) в качестве партнёра, равноправного участника, но не руководителя игры; 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привлекаю детей к украшению группы, обсуждая разные возможности и предложения.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8604"/>
            <a:ext cx="86868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Отряд юных инспекторов движения</a:t>
            </a:r>
            <a:br>
              <a:rPr lang="ru-RU" sz="31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G:\фото с телефона\20180330_0914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3571900" cy="250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 с телефона\20180402_1121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500570"/>
            <a:ext cx="3453449" cy="205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 с телефона\20180202_0935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071546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фото с телефона\20180129_1049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2790" y="4693322"/>
            <a:ext cx="4106928" cy="187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фото с телефона\20180129_0912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015451" y="2554793"/>
            <a:ext cx="3113098" cy="17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«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норм культуры здоровья дошкольников».</a:t>
            </a:r>
            <a:endParaRPr lang="ru-RU" sz="2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комп\Desktop\Новая папка (5)\IMG_20200928_082412.jpg"/>
          <p:cNvPicPr/>
          <p:nvPr/>
        </p:nvPicPr>
        <p:blipFill>
          <a:blip r:embed="rId2" cstate="print"/>
          <a:srcRect l="29219" t="17241"/>
          <a:stretch>
            <a:fillRect/>
          </a:stretch>
        </p:blipFill>
        <p:spPr bwMode="auto">
          <a:xfrm>
            <a:off x="285720" y="1142984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омп\Desktop\Новая папка (4)\IMG_20200915_092642.jpg"/>
          <p:cNvPicPr/>
          <p:nvPr/>
        </p:nvPicPr>
        <p:blipFill>
          <a:blip r:embed="rId3" cstate="print"/>
          <a:srcRect r="16175" b="19840"/>
          <a:stretch>
            <a:fillRect/>
          </a:stretch>
        </p:blipFill>
        <p:spPr bwMode="auto">
          <a:xfrm>
            <a:off x="5786446" y="1142984"/>
            <a:ext cx="31432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омп\Desktop\Новая папка (5)\IMG_20200914_1502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2786082" cy="236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комп\Desktop\Новая папка (5)\IMG_20200914_150324.jpg"/>
          <p:cNvPicPr/>
          <p:nvPr/>
        </p:nvPicPr>
        <p:blipFill>
          <a:blip r:embed="rId5" cstate="print"/>
          <a:srcRect l="18129"/>
          <a:stretch>
            <a:fillRect/>
          </a:stretch>
        </p:blipFill>
        <p:spPr bwMode="auto">
          <a:xfrm>
            <a:off x="5857884" y="4071942"/>
            <a:ext cx="3071834" cy="257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комп\Desktop\Новая папка (5)\IMG_20200908_09585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785926"/>
            <a:ext cx="2428892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омп\Desktop\Новая папка (5)\IMG_20200923_113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3344332" cy="2508249"/>
          </a:xfrm>
          <a:prstGeom prst="rect">
            <a:avLst/>
          </a:prstGeom>
          <a:noFill/>
        </p:spPr>
      </p:pic>
      <p:pic>
        <p:nvPicPr>
          <p:cNvPr id="6" name="Рисунок 5" descr="C:\Users\комп\Desktop\Новая папка (5)\IMG_20200923_113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14752"/>
            <a:ext cx="371477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омп\Desktop\отчет\20180801_1022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36325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омп\Desktop\отчет\20180202_094919.jpg"/>
          <p:cNvPicPr/>
          <p:nvPr/>
        </p:nvPicPr>
        <p:blipFill>
          <a:blip r:embed="rId5" cstate="print"/>
          <a:srcRect t="24583"/>
          <a:stretch>
            <a:fillRect/>
          </a:stretch>
        </p:blipFill>
        <p:spPr bwMode="auto">
          <a:xfrm>
            <a:off x="285720" y="3857628"/>
            <a:ext cx="3429024" cy="246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омп\Desktop\отчет\IMG-e8017d011255fda26d59f1fe98d04d61-V.jpg"/>
          <p:cNvPicPr/>
          <p:nvPr/>
        </p:nvPicPr>
        <p:blipFill>
          <a:blip r:embed="rId6"/>
          <a:srcRect l="11873" t="21519" b="35986"/>
          <a:stretch>
            <a:fillRect/>
          </a:stretch>
        </p:blipFill>
        <p:spPr bwMode="auto">
          <a:xfrm flipH="1">
            <a:off x="3428992" y="2000240"/>
            <a:ext cx="2282022" cy="236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 работы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Результат: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имеют элементарные представления о ценности здоровья, пользе закаливания, необходимости соблюдения правил гигиены в повседневной жизни;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соблюдают элементарные правила поведения во время режимных моментов;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приучены к опрятности; 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проявляют интерес к участию в совместных играх и физических упражнениях;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проявляют положительные эмоции при физической активности, в самостоятельной двигательной деятельности.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 С РОДИТЕЛЯМИ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C:\Users\комп\Desktop\Новая папка (5)\IMG_20201017_211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929066"/>
            <a:ext cx="3376247" cy="253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348" y="1071546"/>
            <a:ext cx="61436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66700" defTabSz="809625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консультации;</a:t>
            </a:r>
          </a:p>
          <a:p>
            <a:pPr marL="358775" indent="-266700" defTabSz="809625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беседы;</a:t>
            </a:r>
          </a:p>
          <a:p>
            <a:pPr marL="358775" indent="-266700" defTabSz="809625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анкетирование;</a:t>
            </a:r>
          </a:p>
          <a:p>
            <a:pPr marL="358775" indent="-266700" defTabSz="809625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собрания;</a:t>
            </a:r>
          </a:p>
          <a:p>
            <a:pPr marL="358775" indent="-266700" defTabSz="809625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«круглые столы»;</a:t>
            </a:r>
          </a:p>
          <a:p>
            <a:pPr marL="358775" indent="-266700" defTabSz="809625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привлечение к участию в жизни группы;</a:t>
            </a:r>
          </a:p>
          <a:p>
            <a:pPr marL="358775" indent="-266700" defTabSz="809625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Viber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VK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онлайн-конференции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Содержимое 7" descr="C:\Users\комп\Desktop\Новая папка\с телефлна2020\IMG_20200205_173718.jpg"/>
          <p:cNvPicPr>
            <a:picLocks noGrp="1"/>
          </p:cNvPicPr>
          <p:nvPr>
            <p:ph idx="1"/>
          </p:nvPr>
        </p:nvPicPr>
        <p:blipFill>
          <a:blip r:embed="rId3" cstate="print"/>
          <a:srcRect t="26862" r="12416" b="7449"/>
          <a:stretch>
            <a:fillRect/>
          </a:stretch>
        </p:blipFill>
        <p:spPr bwMode="auto">
          <a:xfrm>
            <a:off x="857224" y="3857628"/>
            <a:ext cx="35277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и задачи: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008579"/>
          </a:xfrm>
        </p:spPr>
        <p:txBody>
          <a:bodyPr>
            <a:normAutofit fontScale="77500" lnSpcReduction="20000"/>
          </a:bodyPr>
          <a:lstStyle/>
          <a:p>
            <a:r>
              <a:rPr lang="ru-RU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моей педагогической деятельности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основной общеобразовательной программы детского сада.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Обеспечить охрану жизни и укрепление психического и физического здоровья детей;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Создать и обогащать  предметно-развивающую среду в группе для развития дошкольников.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общую культуру личности детей, развития их социальных, нравственных, эстетических, интеллектуальных, физических качеств, инициативности, самостоятельности и ответственности ребенка;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Обеспечить психолого-педагогическую поддержку семьи, повышение компетентности родителей в вопросах воспитания и образования.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Успехи детей в конкурсах различного уровня: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57166"/>
            <a:ext cx="8686800" cy="650083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победителя III место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ср. гр.,  Всероссийского конкурса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Вопросита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блиц-олимпиада: «Сказки в картинках детского писателя В.Г.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область знаний: Литература;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Всероссийского конкурса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Доутесса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блиц – олимпиада: «Наша дружная семья», дети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гр.;</a:t>
            </a:r>
          </a:p>
          <a:p>
            <a:pPr lvl="0" fontAlgn="base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место, дети ср.гр., Всероссийской викторины «Время Знаний», номинация «Это время весною зовем»;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Всероссийской викторины «Время знаний» тема: «Сказки братьев Гримм»,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гр.;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за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в фестивале по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мультиспорту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команда «Веселый мяч»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ст.гр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 в Международной викторине «Правила дорожного движения», дети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гр.;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за I место в городском конкурсе «Знатоки дорожных правил»,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гр. Бойко Иван.</a:t>
            </a:r>
          </a:p>
          <a:p>
            <a:pPr algn="ctr">
              <a:buNone/>
            </a:pP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городском конкурсе рисунков по ПДД;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место, Всероссийская викторина «Время знаний» «Театральный калейдоскоп», дети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гр.;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за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и  участника детского конкурса поделок «Я леплю из пластилина»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Горгиашвили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Аня,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Саусина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Дарья,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Евдокиева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Валерия,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Кугуров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Иван,  Тищенко Виктория;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Всероссийский конкурс «Горизонты педагогики», блиц-олимпиада «Виды транспорта»,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(Диплом победителя) городской экологической олимпиады для дошкольников «Солнышко» МБУ ДО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ЦЭКиТ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Горгиашвили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Анна;</a:t>
            </a:r>
          </a:p>
          <a:p>
            <a:pPr lvl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за участие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Крышталь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Андрей,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Горгиашвили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Анна, Тищенко, Диплом победителя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Саусина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конкурсе детских рисунков «Мир сказок Андерсена», МБУК «ЗГДК»;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Базовые площадки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 - городская базовая образовательная площадка МБДОУ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/с №10, «Профессионально-игровая компетентность как неотъемлемое качество личности современного педагога ДОУ»», 16 ч;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 - городской базовой образовательной площадке по теме: «Презентационный конструктор», 12 ч.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Обобщаю и распространяю собственный педагогический опыт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- 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уровне МБДОУ </a:t>
            </a:r>
            <a:r>
              <a:rPr lang="ru-RU" sz="3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/с №27</a:t>
            </a:r>
            <a:endParaRPr lang="ru-RU" sz="3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2018г. – выступление на педагогическом совете из опыта работы «Развитие игровой деятельности в средней группе»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 - организация, подготовка и проведение родительского собрания по ПДД в МБДОУ в рамках 3 декады дорожной безопасности;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2020г. Открытый показ образовательной деятельности «Творческая мастерская» в подготовительной группе.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муниципальном уровне</a:t>
            </a:r>
            <a:endParaRPr lang="ru-RU" sz="3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2018г. - открытый показ образовательной деятельности  на ГМО воспитателей раннего возраста «День рождение котенка»;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 - выступление на фестивале образовательных практик с темой «Создание ситуации выбора у детей дошкольного возраста при планировании детской деятельности»;</a:t>
            </a:r>
          </a:p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 - выступление на ГМО воспитателей, работающих по программе «Вдохновение», презентация опыта работы: «Детский совет»;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публикации</a:t>
            </a:r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2018г. - свидетельство о публикации методической разработки на международном образовательном портале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Маам.ру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«Образовательные события по правилам ПДД в ДОУ»;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2020г. - свидетельство о публикации методической разработки на международном образовательном портале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Маам.ру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«Создание ситуации выбора у детей дошкольного возраста при планировании детской деятельности»;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2020г. - свидетельство о публикации методической разработки на международном образовательном портале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Маам.ру.Проект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«Волонтерское движение в детском саду "Солнышко в ладошках".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конкурсах различного уровня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928670"/>
            <a:ext cx="8686800" cy="564360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1 место Всероссийского конкурса «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Доутесса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блиц-олимпиада, тема «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детском сад»;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к участию в городском конкурсе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ЦЭКиТ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«Солнышко»,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Саусина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Дарья,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Евдокиева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Валерия, Петрова Анна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лауреата Всероссийского конкурса «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Доутесса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блиц-олимпиада, тема «Проблемы детей среднего дошкольного возраста»;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детей к участию в конкурсе чтецов стихов о животных приуроченных к благотворительной акции «Зверьё моё»;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победителя I место Всероссийской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блиц-олимпиады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«Время знаний» по теме: «Особенности развития детей младшего дошкольного возраста»;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руководителя Всероссийской викторины «Время знаний» тема: «Сказки братьев Гримм»;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участника Всероссийской блиц – олимпиады «Время знаний» «Основы здорового образа жизни»;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компетентности, конкурс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Выготского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тиражирование опыта «Детский совет»»</a:t>
            </a:r>
          </a:p>
          <a:p>
            <a:pPr algn="ctr">
              <a:buNone/>
            </a:pPr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к участию в городском конкурсе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ЦЭКиТ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«Солнышко»,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Саусина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Дарья,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Евдокиева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Валерия, Петрова Анна;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конкурсе поддержки детской инициативы в проектной деятельности в группах детского сада «Мои открытия!», Центр ДО и Красноярского краевого ИПК и ППРО;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во II Красноярской краевой конференции по дошкольному образованию «Современный детский сад: как ребенок познает мир?»;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компетентности, конкурс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Выготского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тиражирование опыта «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управления образования Администрации ЗАТО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г.Зеленогорска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высокий профессионализм, многолетний добросовестный труд.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 Цифровой Педагогической интернатуры «Экономическое воспитание дошкольника»;</a:t>
            </a:r>
          </a:p>
          <a:p>
            <a:pPr lvl="0"/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 Цифровой Педагогической интернатуры «Социально-событийная инженерия»;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повышения 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педагогической квалификации: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493714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2017г. - удостоверение о повышении квалификации "Организация образовательной деятельности с детьми ОВЗ в условия ФГОС (72часа);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 - удостоверение о повышении квалификации «Формирование профессиональных компетенций воспитателя в процессе подготовки к проведению игрового чемпионата «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Babyskils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»(56 часов);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2020г. - удостоверение о повышении квалификации "Организация инклюзивного образования в условиях реализации ФГОС дошкольного образования для детей с ОВЗ№006424 г.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Екатеренбург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(72 часа).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и интернет – семинаров: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Сертификат участника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1ч., «А читать пусть учат в школе!»; </a:t>
            </a:r>
          </a:p>
          <a:p>
            <a:pPr lvl="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Сертификат участника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1ч., «Практика современного образования: педагоги-волонтеры»;</a:t>
            </a:r>
          </a:p>
          <a:p>
            <a:pPr lvl="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Сертификат участника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1ч., «Практика современного образования: педагоги-волонтеры»;</a:t>
            </a:r>
          </a:p>
          <a:p>
            <a:pPr lvl="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Сертификат об окончании курса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актуальным проблемам дошкольного образования "Воспитатели России" №Э2-6494;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2020г. – сертификат участия в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онлайн-фестивале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«Оплот Вдохновения» для сетевых инновационных площадок на образовательной платформе «Вдохновение».</a:t>
            </a:r>
          </a:p>
          <a:p>
            <a:pPr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107" r="9283"/>
          <a:stretch>
            <a:fillRect/>
          </a:stretch>
        </p:blipFill>
        <p:spPr bwMode="auto">
          <a:xfrm rot="16200000">
            <a:off x="1888129" y="254955"/>
            <a:ext cx="5429288" cy="706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Свободные игры детей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G:\Новая папка (4)\20181029_1009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071942"/>
            <a:ext cx="3949485" cy="257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Новая папка (4)\20181123_0937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комп\Desktop\Новая папка (5)\AQSZ67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142984"/>
            <a:ext cx="2786050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Ситуации общения и взаимодействия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G:\Новая папка (4)\20181213_0805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400052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Новая папка (4)\20181211_0815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6"/>
            <a:ext cx="411501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Новая папка (4)\20181213_0811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14752"/>
            <a:ext cx="39290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Опыты и эксперименты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G:\работа детский сад 1\с телефлна2020\IMG_20200122_0922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000504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работа детский сад 1\с телефлна2020\IMG_20200131_0918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071546"/>
            <a:ext cx="3643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ВАЛЕНТИНА АНАТОЛЬЕВНА\ФОТО ДЕТИ\Фото разные\IMAG2204_BURST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71546"/>
            <a:ext cx="3714744" cy="2928958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Творческая мастерская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работа детский сад 1\с телефлна2020\IMG_20200127_0944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3857652" cy="265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работа детский сад 1\с телефлна2020\IMG_20200127_0944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385765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работа детский сад 1\с телефлна2020\IMG_20200127_1022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142984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работа детский сад 1\с телефлна2020\IMG_20200207_0941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786190"/>
            <a:ext cx="214314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Наша группа живёт в проектах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комп\Desktop\Новая папка (5)\IMG_20201006_123605.jpg"/>
          <p:cNvPicPr>
            <a:picLocks noGrp="1"/>
          </p:cNvPicPr>
          <p:nvPr>
            <p:ph idx="1"/>
          </p:nvPr>
        </p:nvPicPr>
        <p:blipFill>
          <a:blip r:embed="rId2" cstate="print"/>
          <a:srcRect l="5251" t="7675"/>
          <a:stretch>
            <a:fillRect/>
          </a:stretch>
        </p:blipFill>
        <p:spPr bwMode="auto">
          <a:xfrm>
            <a:off x="3286116" y="2643182"/>
            <a:ext cx="2928958" cy="236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омп\Desktop\Новая папка (5)\IMG_20201006_123623.jpg"/>
          <p:cNvPicPr/>
          <p:nvPr/>
        </p:nvPicPr>
        <p:blipFill>
          <a:blip r:embed="rId3" cstate="print"/>
          <a:srcRect l="6454" t="5192" b="9255"/>
          <a:stretch>
            <a:fillRect/>
          </a:stretch>
        </p:blipFill>
        <p:spPr bwMode="auto">
          <a:xfrm>
            <a:off x="142844" y="4637314"/>
            <a:ext cx="3234959" cy="200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омп\Desktop\Новая папка (5)\IMG_20201006_123127.jpg"/>
          <p:cNvPicPr/>
          <p:nvPr/>
        </p:nvPicPr>
        <p:blipFill>
          <a:blip r:embed="rId4" cstate="print"/>
          <a:srcRect l="4085" t="6773" r="7310" b="14386"/>
          <a:stretch>
            <a:fillRect/>
          </a:stretch>
        </p:blipFill>
        <p:spPr bwMode="auto">
          <a:xfrm>
            <a:off x="214282" y="1357298"/>
            <a:ext cx="3071834" cy="236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Новая папка (4)\20181116_083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214422"/>
            <a:ext cx="3166771" cy="270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комп\Desktop\XCXJ41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5715008" y="4143380"/>
            <a:ext cx="3238522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волонтёры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работа детский сад 1\с телефлна2020\IMG_20200114_0917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071966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работа детский сад 1\с телефлна2020\IMG_20200123_1629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1434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работа детский сад 1\с телефлна2020\IMG_20200129_1054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00504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работа детский сад 1\с телефлна2020\IMG_20200114_0915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71942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8573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Модель трёх вопросов по технологии Л.В.Свирской «План-Дело-Анализ»</a:t>
            </a:r>
            <a:br>
              <a:rPr lang="ru-RU" sz="27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по принципам: 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214554"/>
            <a:ext cx="8686800" cy="4286280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содействия, сотрудничества и соучастия;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обогащения развития через поддержку детской инициативы и интересов;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обучение, главным образом, проходит в выбранных детьми видах деятельности;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 предлагаются темы, основанные на их интересах, потребностях.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597</TotalTime>
  <Words>1271</Words>
  <PresentationFormat>Экран (4:3)</PresentationFormat>
  <Paragraphs>119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Слайд 1</vt:lpstr>
      <vt:lpstr>Цель и задачи:</vt:lpstr>
      <vt:lpstr>Свободные игры детей</vt:lpstr>
      <vt:lpstr>Ситуации общения и взаимодействия</vt:lpstr>
      <vt:lpstr>Опыты и эксперименты</vt:lpstr>
      <vt:lpstr>Творческая мастерская</vt:lpstr>
      <vt:lpstr>Наша группа живёт в проектах</vt:lpstr>
      <vt:lpstr>Мы волонтёры</vt:lpstr>
      <vt:lpstr>Модель трёх вопросов по технологии Л.В.Свирской «План-Дело-Анализ»  по принципам:  </vt:lpstr>
      <vt:lpstr>Формы педагогической диагностики </vt:lpstr>
      <vt:lpstr>Дерево вопросов</vt:lpstr>
      <vt:lpstr>Предметно-развивающая среда (насыщенная, трансформируемая, полифункциональная, вариативная, доступная и безопасная)</vt:lpstr>
      <vt:lpstr>Слайд 13</vt:lpstr>
      <vt:lpstr>Поддержка детской инициативы и самостоятельности:</vt:lpstr>
      <vt:lpstr>Отряд юных инспекторов движения </vt:lpstr>
      <vt:lpstr>«Формирование норм культуры здоровья дошкольников».</vt:lpstr>
      <vt:lpstr>Слайд 17</vt:lpstr>
      <vt:lpstr>Результат работы</vt:lpstr>
      <vt:lpstr>ФОРМЫ РАБОТЫ С РОДИТЕЛЯМИ </vt:lpstr>
      <vt:lpstr>Успехи детей в конкурсах различного уровня: </vt:lpstr>
      <vt:lpstr>Базовые площадки</vt:lpstr>
      <vt:lpstr>Обобщаю и распространяю собственный педагогический опыт </vt:lpstr>
      <vt:lpstr>Слайд 23</vt:lpstr>
      <vt:lpstr>Слайд 24</vt:lpstr>
      <vt:lpstr>Участие в конкурсах различного уровня </vt:lpstr>
      <vt:lpstr>повышения педагогической квалификации: </vt:lpstr>
      <vt:lpstr> участник вебинаров и интернет – семинаров: 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комп</cp:lastModifiedBy>
  <cp:revision>65</cp:revision>
  <dcterms:created xsi:type="dcterms:W3CDTF">2020-10-06T01:36:44Z</dcterms:created>
  <dcterms:modified xsi:type="dcterms:W3CDTF">2020-10-19T10:22:19Z</dcterms:modified>
</cp:coreProperties>
</file>