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96" r:id="rId4"/>
    <p:sldId id="292" r:id="rId5"/>
    <p:sldId id="288" r:id="rId6"/>
    <p:sldId id="289" r:id="rId7"/>
    <p:sldId id="261" r:id="rId8"/>
    <p:sldId id="262" r:id="rId9"/>
    <p:sldId id="280" r:id="rId10"/>
    <p:sldId id="284" r:id="rId11"/>
    <p:sldId id="274" r:id="rId12"/>
    <p:sldId id="281" r:id="rId13"/>
    <p:sldId id="267" r:id="rId14"/>
    <p:sldId id="273" r:id="rId15"/>
    <p:sldId id="266" r:id="rId16"/>
    <p:sldId id="293" r:id="rId17"/>
    <p:sldId id="295" r:id="rId18"/>
    <p:sldId id="271" r:id="rId19"/>
    <p:sldId id="270" r:id="rId20"/>
    <p:sldId id="264" r:id="rId21"/>
    <p:sldId id="275" r:id="rId22"/>
    <p:sldId id="263" r:id="rId23"/>
    <p:sldId id="283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3" autoAdjust="0"/>
    <p:restoredTop sz="59140" autoAdjust="0"/>
  </p:normalViewPr>
  <p:slideViewPr>
    <p:cSldViewPr>
      <p:cViewPr>
        <p:scale>
          <a:sx n="80" d="100"/>
          <a:sy n="80" d="100"/>
        </p:scale>
        <p:origin x="-10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BA0B2-CFA2-4BCE-ACE1-6E9E5D23682B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12448-88E0-4F8E-9230-94AA2C22A0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12448-88E0-4F8E-9230-94AA2C22A0B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12448-88E0-4F8E-9230-94AA2C22A0B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2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267744" y="1556792"/>
            <a:ext cx="460851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РАЗВИВАЮЩАЯ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ПРЕДМЕТНО 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ПРОСТРАНСТВЕННАЯ СРЕДА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доу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соответствии с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фгос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Ранний дошкольный возраст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atin typeface="Arial Black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DCIM\102MSDCF\DSC00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2376264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844824"/>
            <a:ext cx="2439690" cy="2099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93096"/>
            <a:ext cx="2943573" cy="2207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88640"/>
            <a:ext cx="4248472" cy="6264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flipH="1" flipV="1">
            <a:off x="4283968" y="2708920"/>
            <a:ext cx="549894" cy="673881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Picture 2" descr="C:\Users\123\Desktop\muzykalnyy_cent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0130">
            <a:off x="6789865" y="272715"/>
            <a:ext cx="2056180" cy="145401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4159250" cy="6497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51100">
            <a:off x="5405385" y="544639"/>
            <a:ext cx="3142308" cy="190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5013176"/>
            <a:ext cx="2151038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https://nsportal.ru/sites/default/files/2011/08/12/teatralnyy_cent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2420888"/>
            <a:ext cx="3810000" cy="26955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92696"/>
            <a:ext cx="3672407" cy="5564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2232248" cy="2292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2276872"/>
            <a:ext cx="2651191" cy="1988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81128"/>
            <a:ext cx="3015581" cy="2117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https://nsportal.ru/sites/default/files/2011/08/12/centr_detskogo_tvorchestv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3768" y="0"/>
            <a:ext cx="3358676" cy="237626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052736"/>
            <a:ext cx="4680761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3879850" cy="5024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4" name="Picture 2" descr="https://nsportal.ru/sites/default/files/2011/08/12/centr_igr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162424"/>
            <a:ext cx="3810000" cy="26955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73016"/>
            <a:ext cx="5031358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5564187" cy="3106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D:\DCIM\102MSDCF\DSC000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5806">
            <a:off x="6168264" y="692696"/>
            <a:ext cx="2496278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681846"/>
            <a:ext cx="1808388" cy="24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32656"/>
            <a:ext cx="352839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140968"/>
            <a:ext cx="4320480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7704856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3588718" cy="3383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8094">
            <a:off x="615549" y="500958"/>
            <a:ext cx="3519190" cy="2639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10256">
            <a:off x="5463698" y="684131"/>
            <a:ext cx="3303613" cy="2477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https://nsportal.ru/sites/default/files/2011/08/12/centr_konstruirovaniy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952208">
            <a:off x="226364" y="3435765"/>
            <a:ext cx="3810000" cy="26955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700808"/>
            <a:ext cx="6120764" cy="4536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https://ds03.infourok.ru/uploads/ex/0e19/00066330-b4b72e02/hello_html_m4f0627fc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63081">
            <a:off x="329676" y="280540"/>
            <a:ext cx="3668073" cy="264265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3534">
            <a:off x="513292" y="543445"/>
            <a:ext cx="3853636" cy="2743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79377">
            <a:off x="5036360" y="3632671"/>
            <a:ext cx="3528392" cy="2785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3357">
            <a:off x="5290335" y="454577"/>
            <a:ext cx="3467975" cy="2634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83874">
            <a:off x="366167" y="3748818"/>
            <a:ext cx="3952216" cy="2678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644008" y="1196753"/>
            <a:ext cx="429868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i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briola" pitchFamily="82" charset="0"/>
              </a:rPr>
              <a:t>Группа  </a:t>
            </a:r>
          </a:p>
          <a:p>
            <a:pPr algn="ctr"/>
            <a:r>
              <a:rPr lang="ru-RU" sz="8000" b="1" i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briola" pitchFamily="82" charset="0"/>
              </a:rPr>
              <a:t>«Цыплята</a:t>
            </a:r>
            <a:r>
              <a:rPr lang="ru-RU" sz="5400" b="1" i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abriola" pitchFamily="82" charset="0"/>
              </a:rPr>
              <a:t>» </a:t>
            </a:r>
            <a:endParaRPr lang="ru-RU" sz="5400" b="1" i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0" y="620688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Общеразвивающей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направленности раннего дошкольного возраста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32656"/>
            <a:ext cx="4784526" cy="597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https://nsportal.ru/sites/default/files/2011/08/12/centr_dvizheniy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44075">
            <a:off x="365510" y="682337"/>
            <a:ext cx="3301110" cy="23355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8640"/>
            <a:ext cx="4680519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8748464" cy="322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://forchel.ru/uploads/posts/2010-11/1289034711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4027">
            <a:off x="5611240" y="528047"/>
            <a:ext cx="2990850" cy="21145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789040"/>
            <a:ext cx="3491433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60648"/>
            <a:ext cx="2880319" cy="3143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48"/>
            <a:ext cx="3384376" cy="2638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568891">
            <a:off x="179512" y="620688"/>
            <a:ext cx="52196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4010372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1477">
            <a:off x="858070" y="3090948"/>
            <a:ext cx="2986151" cy="3121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3" name="Picture 1" descr="C:\Users\123\Desktop\1287719687_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46610">
            <a:off x="375402" y="170499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424936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2114490">
            <a:off x="755895" y="2967335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внимания.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212d.ru/site_ds/files/70/images/870-afc85d1e313c2aea2ec146cbf05525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-315416"/>
            <a:ext cx="3672408" cy="6858000"/>
          </a:xfrm>
          <a:prstGeom prst="roundRect">
            <a:avLst>
              <a:gd name="adj" fmla="val 16667"/>
            </a:avLst>
          </a:prstGeom>
          <a:ln w="76200">
            <a:solidFill>
              <a:srgbClr val="FFFF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7544" y="476672"/>
            <a:ext cx="3384376" cy="5877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692696"/>
            <a:ext cx="2886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abriola" pitchFamily="82" charset="0"/>
              </a:rPr>
              <a:t>Эмблема группы </a:t>
            </a:r>
            <a:endParaRPr lang="ru-RU" sz="2400" b="1" dirty="0">
              <a:solidFill>
                <a:srgbClr val="FF000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10880">
            <a:off x="370073" y="912437"/>
            <a:ext cx="2789701" cy="2474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68322">
            <a:off x="5581703" y="977208"/>
            <a:ext cx="2919363" cy="2497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861048"/>
            <a:ext cx="4032448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00560" y="260648"/>
            <a:ext cx="6731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Script" pitchFamily="66" charset="0"/>
              </a:rPr>
              <a:t>Наша приёмная</a:t>
            </a:r>
            <a:endParaRPr lang="ru-RU" sz="5400" b="1" cap="none" spc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Script" pitchFamily="66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3352429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7" y="3844046"/>
            <a:ext cx="3528393" cy="2465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60648"/>
            <a:ext cx="4068688" cy="2799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32656"/>
            <a:ext cx="3600400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536504" cy="3505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 rot="1554557">
            <a:off x="4831843" y="537568"/>
            <a:ext cx="45747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  <a:cs typeface="Arabic Typesetting" pitchFamily="66" charset="-78"/>
              </a:rPr>
              <a:t>Наша группа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Segoe Print" pitchFamily="2" charset="0"/>
              <a:cs typeface="Arabic Typesetting" pitchFamily="66" charset="-78"/>
            </a:endParaRPr>
          </a:p>
        </p:txBody>
      </p:sp>
      <p:pic>
        <p:nvPicPr>
          <p:cNvPr id="4098" name="Picture 2" descr="D:\DCIM\102MSDCF\DSC00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3995936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7280"/>
            <a:ext cx="4166331" cy="648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5536" y="260649"/>
            <a:ext cx="3600400" cy="3960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482" name="Picture 2" descr="https://nsportal.ru/sites/default/files/2011/08/12/centr_eksperimentirovaniy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6978">
            <a:off x="347476" y="4076831"/>
            <a:ext cx="3810000" cy="250693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456384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933056"/>
            <a:ext cx="2871118" cy="21533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90472">
            <a:off x="576502" y="597228"/>
            <a:ext cx="2381967" cy="2060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99474">
            <a:off x="6454648" y="705543"/>
            <a:ext cx="2411760" cy="1808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8" name="Picture 2" descr="https://nsportal.ru/sites/default/files/2011/08/12/literaturnyy_cent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1268760"/>
            <a:ext cx="3810000" cy="269557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7oom.ru/powerpoint/fon-dlya-prezentacii-vesna-03.jpg?ver=3.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454" y="332656"/>
            <a:ext cx="8223981" cy="576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37</Words>
  <Application>Microsoft Office PowerPoint</Application>
  <PresentationFormat>Экран (4:3)</PresentationFormat>
  <Paragraphs>13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 колесникова</dc:creator>
  <cp:lastModifiedBy>татьяна колесникова</cp:lastModifiedBy>
  <cp:revision>111</cp:revision>
  <dcterms:created xsi:type="dcterms:W3CDTF">2017-04-07T14:45:46Z</dcterms:created>
  <dcterms:modified xsi:type="dcterms:W3CDTF">2018-01-28T16:44:45Z</dcterms:modified>
</cp:coreProperties>
</file>