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256" r:id="rId2"/>
    <p:sldId id="257" r:id="rId3"/>
    <p:sldId id="260" r:id="rId4"/>
    <p:sldId id="262" r:id="rId5"/>
    <p:sldId id="263" r:id="rId6"/>
    <p:sldId id="264" r:id="rId7"/>
    <p:sldId id="258" r:id="rId8"/>
    <p:sldId id="272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ndalus" pitchFamily="18" charset="-78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ndalus" pitchFamily="18" charset="-78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ndalus" pitchFamily="18" charset="-78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ndalus" pitchFamily="18" charset="-78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ndalus" pitchFamily="18" charset="-78"/>
        <a:ea typeface="+mn-ea"/>
        <a:cs typeface="Arial" charset="0"/>
      </a:defRPr>
    </a:lvl5pPr>
    <a:lvl6pPr marL="2286000" algn="l" defTabSz="914400" rtl="0" eaLnBrk="1" latinLnBrk="0" hangingPunct="1">
      <a:defRPr sz="16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ndalus" pitchFamily="18" charset="-78"/>
        <a:ea typeface="+mn-ea"/>
        <a:cs typeface="Arial" charset="0"/>
      </a:defRPr>
    </a:lvl6pPr>
    <a:lvl7pPr marL="2743200" algn="l" defTabSz="914400" rtl="0" eaLnBrk="1" latinLnBrk="0" hangingPunct="1">
      <a:defRPr sz="16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ndalus" pitchFamily="18" charset="-78"/>
        <a:ea typeface="+mn-ea"/>
        <a:cs typeface="Arial" charset="0"/>
      </a:defRPr>
    </a:lvl7pPr>
    <a:lvl8pPr marL="3200400" algn="l" defTabSz="914400" rtl="0" eaLnBrk="1" latinLnBrk="0" hangingPunct="1">
      <a:defRPr sz="16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ndalus" pitchFamily="18" charset="-78"/>
        <a:ea typeface="+mn-ea"/>
        <a:cs typeface="Arial" charset="0"/>
      </a:defRPr>
    </a:lvl8pPr>
    <a:lvl9pPr marL="3657600" algn="l" defTabSz="914400" rtl="0" eaLnBrk="1" latinLnBrk="0" hangingPunct="1">
      <a:defRPr sz="16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ndalus" pitchFamily="18" charset="-78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432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u="none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u="none" smtClean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8A5422F-56DD-4351-9D05-469FFD0C7144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u="none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u="none" smtClean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A719789-6D43-4686-8CD4-B56D1CA55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806265-35AC-4A9C-9C74-4FA489DA4E6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9AF3D8-0585-48A4-BECB-83B54BB7DA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DCB1F9-6C48-474A-A3A3-38A6925C067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650DB9-EEDA-467B-B17E-92257011E5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8C7C15-CA9D-491A-AE25-DADDC1D4D8A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FF5981-90A6-484D-9C4C-C77DC6C51D5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75C803-B6B7-4F41-8B9E-CBE3360FC3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81E6FC-30E5-45B0-9484-C7E048458D2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8B2BED-1C19-431B-B432-5167323D8C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DFA699-E544-425B-BE66-3FE927EDFFE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110B30-F9E0-4DB9-AB83-0A43D66D3D8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61AC2F-33E1-4B4B-B50B-84E07EC7885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0DEB23-D3D7-4EFA-900E-536E446AC77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BAD54-D19B-46CB-9FD2-67EB29A02318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9E2B-3A82-40CE-929C-9D95AF26B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625B-1187-44F4-A4BB-8B3B365CEF53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0B40-FA41-409C-AD43-55BD88034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2CDAD-319C-490F-823C-A53ECE2018F5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3F696-4BBD-41DF-B397-5B99A1EFB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F090-F621-447F-8128-C8F97943DA2C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1DE1-0BE2-47D1-8195-62851D1DE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3E72-53E2-4E34-AF95-AA3783CB9D63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FA62-7EFB-4483-B601-1BAC26794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5C80-E0B4-41F9-BCC0-4EE529AD83FD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AAE18-066C-473A-A9A8-EB687E22C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B1D8-A232-4C63-94CB-8456EDF7792D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188B0-2479-4FEF-B6E0-1522934FF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EC6A5-5E17-4B90-B0BC-DDBA921F5440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7A1BD-6942-4257-95E1-57E0FACCE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EFF19-A4CC-4FA0-AC19-9E986436A196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00C61-6A80-448F-A6B6-830E0DDCB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0BDA-E782-49C8-9EF9-F7F385196146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27BF9-C644-4A12-861B-B0CAD030F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96CA6-055A-4F8D-AD76-9EC5EBB43C71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41694-8219-43A8-B887-129AFA5F7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u="none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9CCD9D6-B8E8-4D67-AB4D-5D96080CE491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 u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u="none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178B37C-3A08-4DB6-B136-EC32D7B69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gif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gif"/><Relationship Id="rId12" Type="http://schemas.openxmlformats.org/officeDocument/2006/relationships/image" Target="../media/image37.png"/><Relationship Id="rId2" Type="http://schemas.openxmlformats.org/officeDocument/2006/relationships/audio" Target="file:///C:\Users\123\Desktop\chemu_uchat_v_shkole.mp3" TargetMode="Externa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2.gif"/><Relationship Id="rId11" Type="http://schemas.openxmlformats.org/officeDocument/2006/relationships/image" Target="../media/image36.gif"/><Relationship Id="rId5" Type="http://schemas.openxmlformats.org/officeDocument/2006/relationships/audio" Target="../media/audio1.wav"/><Relationship Id="rId10" Type="http://schemas.openxmlformats.org/officeDocument/2006/relationships/image" Target="../media/image35.gi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solidFill>
            <a:srgbClr val="FFC000"/>
          </a:solidFill>
          <a:ln w="76200">
            <a:solidFill>
              <a:srgbClr val="00B050"/>
            </a:solidFill>
          </a:ln>
        </p:spPr>
        <p:txBody>
          <a:bodyPr/>
          <a:lstStyle/>
          <a:p>
            <a:r>
              <a:rPr lang="ru-RU" sz="6000" b="1">
                <a:solidFill>
                  <a:srgbClr val="C00000"/>
                </a:solidFill>
                <a:latin typeface="Comic Sans MS" pitchFamily="66" charset="0"/>
              </a:rPr>
              <a:t>Здравствуй, школа!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16150" y="4286250"/>
            <a:ext cx="5070475" cy="785813"/>
          </a:xfrm>
          <a:solidFill>
            <a:srgbClr val="FFC000"/>
          </a:solidFill>
          <a:ln w="76200"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4400" b="1">
                <a:solidFill>
                  <a:srgbClr val="00B050"/>
                </a:solidFill>
                <a:latin typeface="Comic Sans MS" pitchFamily="66" charset="0"/>
              </a:rPr>
              <a:t>1 «</a:t>
            </a:r>
            <a:r>
              <a:rPr lang="ru-RU" sz="4400" b="1">
                <a:solidFill>
                  <a:srgbClr val="00B050"/>
                </a:solidFill>
                <a:latin typeface="Arial" charset="0"/>
              </a:rPr>
              <a:t>А</a:t>
            </a:r>
            <a:r>
              <a:rPr lang="ru-RU" sz="4400" b="1">
                <a:solidFill>
                  <a:srgbClr val="00B050"/>
                </a:solidFill>
                <a:latin typeface="Comic Sans MS" pitchFamily="66" charset="0"/>
              </a:rPr>
              <a:t>» класс</a:t>
            </a:r>
          </a:p>
        </p:txBody>
      </p:sp>
      <p:pic>
        <p:nvPicPr>
          <p:cNvPr id="14339" name="Picture 3" descr="C:\Users\123\Desktop\анимашки\cat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214313"/>
            <a:ext cx="131921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123\Desktop\анимашки\knigi-16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500563"/>
            <a:ext cx="13811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123\Desktop\анимашки\cat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188" y="4429125"/>
            <a:ext cx="16462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к 1-му классу\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14313"/>
            <a:ext cx="49895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123\Desktop\к 1-му классу\b24a1a3dd915f8e73dee3cf09966731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1813"/>
            <a:ext cx="43497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23\Desktop\к 1-му классу\23351540_1208873641_Vladimirskiy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7188"/>
            <a:ext cx="4278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123\Desktop\к 1-му классу\image_b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2500313"/>
            <a:ext cx="414337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23\Desktop\к 1-му классу\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3"/>
            <a:ext cx="3619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123\Desktop\к 1-му классу\f_4a9bda89b3a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1214438"/>
            <a:ext cx="38100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i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Спасибо за</a:t>
            </a:r>
          </a:p>
        </p:txBody>
      </p:sp>
      <p:sp>
        <p:nvSpPr>
          <p:cNvPr id="38917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9600" i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</a:rPr>
              <a:t>внимания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 w="57150"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Средняя общеобразовательная школа № </a:t>
            </a:r>
            <a:r>
              <a:rPr lang="ru-RU" sz="3600" b="1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</a:p>
        </p:txBody>
      </p:sp>
      <p:pic>
        <p:nvPicPr>
          <p:cNvPr id="2051" name="Picture 3" descr="C:\Users\123\Desktop\анимашки\school02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643438"/>
            <a:ext cx="20002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2875" y="1643063"/>
            <a:ext cx="3357563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i="0" u="none">
                <a:solidFill>
                  <a:schemeClr val="bg1"/>
                </a:solidFill>
                <a:effectLst/>
                <a:latin typeface="Comic Sans MS" pitchFamily="66" charset="0"/>
              </a:rPr>
              <a:t>Посмотри,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0" u="none">
                <a:solidFill>
                  <a:schemeClr val="bg1"/>
                </a:solidFill>
                <a:effectLst/>
                <a:latin typeface="Comic Sans MS" pitchFamily="66" charset="0"/>
              </a:rPr>
              <a:t>какая  школа  наша!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0" u="none">
                <a:solidFill>
                  <a:schemeClr val="bg1"/>
                </a:solidFill>
                <a:effectLst/>
                <a:latin typeface="Comic Sans MS" pitchFamily="66" charset="0"/>
              </a:rPr>
              <a:t>Просторна,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0" u="none">
                <a:solidFill>
                  <a:schemeClr val="bg1"/>
                </a:solidFill>
                <a:effectLst/>
                <a:latin typeface="Comic Sans MS" pitchFamily="66" charset="0"/>
              </a:rPr>
              <a:t>светла,                велика!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0" u="none">
                <a:solidFill>
                  <a:schemeClr val="bg1"/>
                </a:solidFill>
                <a:effectLst/>
                <a:latin typeface="Comic Sans MS" pitchFamily="66" charset="0"/>
              </a:rPr>
              <a:t>Шагай по  ступенькам  знаний смело!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0" u="none">
                <a:solidFill>
                  <a:schemeClr val="bg1"/>
                </a:solidFill>
                <a:effectLst/>
                <a:latin typeface="Comic Sans MS" pitchFamily="66" charset="0"/>
              </a:rPr>
              <a:t>Помни, ученье –             серьезное     дело!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1744663"/>
            <a:ext cx="47593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kern="1200" dirty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Наказ первокласснику</a:t>
            </a:r>
            <a:endParaRPr lang="ru-RU" b="1" kern="1200" dirty="0">
              <a:ln w="12700">
                <a:solidFill>
                  <a:srgbClr val="00B05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600200"/>
            <a:ext cx="854392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Утром рано просыпайся</a:t>
            </a:r>
          </a:p>
          <a:p>
            <a:pPr>
              <a:buFont typeface="Arial" charset="0"/>
              <a:buNone/>
            </a:pP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Хорошенько умывайся,</a:t>
            </a:r>
          </a:p>
          <a:p>
            <a:pPr>
              <a:buFont typeface="Arial" charset="0"/>
              <a:buNone/>
            </a:pP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Чтобы в школе не зевать,</a:t>
            </a:r>
          </a:p>
          <a:p>
            <a:pPr>
              <a:buFont typeface="Arial" charset="0"/>
              <a:buNone/>
            </a:pP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Носом в парту не клевать!</a:t>
            </a:r>
          </a:p>
        </p:txBody>
      </p:sp>
      <p:pic>
        <p:nvPicPr>
          <p:cNvPr id="1026" name="Picture 2" descr="C:\Users\123\Desktop\анимашки\143360_image_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143375"/>
            <a:ext cx="307181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123\Desktop\анимашки\фото к 1 сентября\8a9007d6eb73b482f79821ede54a06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3929063"/>
            <a:ext cx="1873250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123\Desktop\анимашки\фото к 1 сентября\0_16647_b3954769_XL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1643063"/>
            <a:ext cx="309562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123\Desktop\анимашки\фото к 1 сентября\4070_bi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4071938"/>
            <a:ext cx="26749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549275"/>
            <a:ext cx="8229600" cy="55546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Приучай себя к порядку.</a:t>
            </a:r>
          </a:p>
          <a:p>
            <a:pPr>
              <a:buFont typeface="Arial" charset="0"/>
              <a:buNone/>
            </a:pP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Не играй с вещами в прятки.</a:t>
            </a:r>
          </a:p>
          <a:p>
            <a:pPr>
              <a:buFont typeface="Arial" charset="0"/>
              <a:buNone/>
            </a:pP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Каждой книжкой дорожи,</a:t>
            </a:r>
          </a:p>
          <a:p>
            <a:pPr>
              <a:buFont typeface="Arial" charset="0"/>
              <a:buNone/>
            </a:pP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В чистоте портфель держи. </a:t>
            </a:r>
          </a:p>
          <a:p>
            <a:endParaRPr lang="ru-RU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1" name="Picture 3" descr="C:\Users\123\Desktop\анимашки\фото к 1 сентября\1191268972_c41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3071813"/>
            <a:ext cx="33750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0" y="188913"/>
            <a:ext cx="898525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Одевайся аккуратно,</a:t>
            </a:r>
          </a:p>
          <a:p>
            <a:pPr>
              <a:buFont typeface="Arial" charset="0"/>
              <a:buNone/>
            </a:pP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Чтоб смотреть было приятно.</a:t>
            </a:r>
          </a:p>
          <a:p>
            <a:pPr>
              <a:buFont typeface="Arial" charset="0"/>
              <a:buNone/>
            </a:pP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На уроках не хихикай.</a:t>
            </a:r>
          </a:p>
          <a:p>
            <a:pPr>
              <a:buFont typeface="Arial" charset="0"/>
              <a:buNone/>
            </a:pP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Стол туда-сюда не двигай.</a:t>
            </a:r>
          </a:p>
          <a:p>
            <a:endParaRPr lang="ru-RU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123\Desktop\экранные заставки\фото класса\репетиция и уроки\S63056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852738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123\Desktop\экранные заставки\фото класса\сент-окт 2010\S63055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2857500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500063"/>
            <a:ext cx="8572500" cy="18573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100" b="1" kern="120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Не дразнись, не зазнавайся.</a:t>
            </a:r>
            <a:br>
              <a:rPr lang="ru-RU" sz="3100" b="1" kern="120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100" b="1" kern="120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В школе всем помочь старайся.</a:t>
            </a:r>
            <a:br>
              <a:rPr lang="ru-RU" sz="3100" b="1" kern="120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100" b="1" kern="120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Зря не хмурься, будь смелей</a:t>
            </a:r>
            <a:br>
              <a:rPr lang="ru-RU" sz="3100" b="1" kern="120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100" b="1" kern="120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И найдёшь себе друзей.</a:t>
            </a:r>
            <a:r>
              <a:rPr lang="ru-RU" b="1" kern="120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b="1" kern="120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</a:br>
            <a:endParaRPr lang="ru-RU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031" name="Picture 7" descr="C:\Users\123\Desktop\фото класса\3 кл открытый урок в доме тв-ва\S630403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092825" y="2357438"/>
            <a:ext cx="3051175" cy="2651125"/>
          </a:xfrm>
        </p:spPr>
      </p:pic>
      <p:pic>
        <p:nvPicPr>
          <p:cNvPr id="1032" name="Picture 8" descr="C:\Users\123\Desktop\фото класса\учебный год 3 класс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285750"/>
            <a:ext cx="257175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123\Desktop\фото класса\праздник 3 кл конец 3-ей четверти\S63039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2071688"/>
            <a:ext cx="31384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Users\123\Desktop\фото класса\праздник 3 кл конец 3-ей четверти\S630392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0" y="3929063"/>
            <a:ext cx="37814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esktop\анимашки\0_138b_85abf9ff_XL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214313"/>
            <a:ext cx="1906588" cy="2543175"/>
          </a:xfrm>
        </p:spPr>
      </p:pic>
      <p:pic>
        <p:nvPicPr>
          <p:cNvPr id="4099" name="Picture 3" descr="C:\Users\123\Desktop\анимашки\toch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857500"/>
            <a:ext cx="1785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123\Desktop\анимашки\рюкзак ортопедический 3439_th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214313"/>
            <a:ext cx="1500187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123\Desktop\анимашки\ruchki-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357688"/>
            <a:ext cx="177958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123\Desktop\анимашки\lastik_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75" y="3286125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Users\123\Desktop\анимашки\1269790854_0019-039-linej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313" y="1928813"/>
            <a:ext cx="234791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Users\123\Desktop\анимашки\1244315396_d000144-offic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3500438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C:\Users\123\Desktop\анимашки\190268_preview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29500" y="142875"/>
            <a:ext cx="140493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C:\Users\123\Desktop\анимашки\22430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3500" y="2071688"/>
            <a:ext cx="18224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C:\Users\123\Desktop\анимашки\1685083_1_5352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43750" y="4857750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C:\Users\123\Desktop\анимашки\18646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29250" y="142875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C:\Users\123\Desktop\анимашки\9287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00913" y="1785938"/>
            <a:ext cx="17160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C:\Users\123\Desktop\анимашки\dis2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625" y="5072063"/>
            <a:ext cx="13573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C:\Users\123\Desktop\анимашки\backpack3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71938" y="214313"/>
            <a:ext cx="1249362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23\Desktop\анимашки\c5ed4ada670c9030895b9294be8cdb9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357188"/>
            <a:ext cx="1428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123\Desktop\анимашки\detia-51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357188"/>
            <a:ext cx="1309688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123\Desktop\анимашки\detia-51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75" y="1816100"/>
            <a:ext cx="13811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Users\123\Desktop\анимашки\detia-51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88" y="4024313"/>
            <a:ext cx="119062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C:\Users\123\Desktop\анимашки\cat6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63" y="4241800"/>
            <a:ext cx="1033462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C:\Users\123\Desktop\анимашки\cat6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4376738"/>
            <a:ext cx="962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C:\Users\123\Desktop\анимашки\detia-49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75" y="3643313"/>
            <a:ext cx="1571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C:\Users\123\Desktop\анимашки\detia-66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" y="2246313"/>
            <a:ext cx="12858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C:\Users\123\Desktop\анимашки\detia-658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29475" y="2714625"/>
            <a:ext cx="1914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hemu_uchat_v_shkol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57188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399 0.11921 C 1.11022E-16 0.13426 0.00035 0.15162 -0.00642 0.16528 C -0.01319 0.23565 -0.01024 0.31018 -0.01111 0.38102 C -0.01007 0.42592 -0.00573 0.47546 -0.01233 0.51921 C -0.01319 0.53426 -0.01372 0.54653 -0.01719 0.56041 C -0.01615 0.58102 -0.01788 0.58333 -0.01111 0.59699 C -0.0092 0.60463 -0.00799 0.61203 -0.00521 0.61921 C -0.00486 0.63773 -0.00955 0.67106 0.00069 0.69051 C 0.00313 0.69977 0.00469 0.70347 0.00903 0.71111 C 0.01389 0.71944 0.01632 0.72963 0.02448 0.73333 C 0.02691 0.73449 0.02951 0.73472 0.0316 0.73657 C 0.03281 0.73773 0.03385 0.73912 0.03524 0.73981 C 0.0375 0.7412 0.04236 0.74305 0.04236 0.74328 C 0.05972 0.74143 0.06059 0.74352 0.07101 0.73032 C 0.07448 0.71643 0.07656 0.70162 0.07934 0.6875 C 0.07899 0.68055 0.08316 0.63241 0.07222 0.62222 C 0.07135 0.6206 0.07049 0.61921 0.06979 0.61759 C 0.06927 0.61597 0.06927 0.61412 0.06858 0.61273 C 0.06233 0.59861 0.05156 0.58495 0.04115 0.57639 C 0.03542 0.56412 0.01337 0.56088 0.00313 0.56041 C -0.02344 0.55903 -0.05017 0.55879 -0.07674 0.55717 C -0.08628 0.55671 -0.09566 0.55602 -0.10521 0.55555 C -0.13247 0.54236 -0.1651 0.54537 -0.1934 0.54444 C -0.25434 0.53264 -0.32569 0.54074 -0.38976 0.53819 C -0.42622 0.52199 -0.38872 0.53819 -0.49687 0.53495 C -0.55312 0.53333 -0.60972 0.52801 -0.66597 0.52546 C -0.67899 0.52592 -0.69219 0.52616 -0.70521 0.52708 C -0.70816 0.52731 -0.71076 0.5294 -0.71354 0.53032 C -0.71719 0.53148 -0.72431 0.53333 -0.72431 0.53356 C -0.73142 0.53125 -0.73837 0.53379 -0.74566 0.53495 C -0.75816 0.53912 -0.75174 0.53657 -0.76233 0.54143 C -0.76354 0.5419 -0.76597 0.54305 -0.76597 0.54328 C -0.76927 0.55578 -0.76424 0.54051 -0.77066 0.5493 C -0.77656 0.55741 -0.76649 0.55208 -0.77552 0.55555 C -0.78316 0.57129 -0.78715 0.58912 -0.79444 0.60486 C -0.79531 0.625 -0.80052 0.65185 -0.79097 0.66991 C -0.78802 0.68125 -0.78993 0.67662 -0.78611 0.68426 C -0.78229 0.70092 -0.77014 0.71389 -0.76007 0.72384 C -0.7592 0.72546 -0.75868 0.72731 -0.75764 0.7287 C -0.7566 0.73009 -0.75486 0.73055 -0.75399 0.73194 C -0.75295 0.73379 -0.75295 0.73657 -0.75174 0.73819 C -0.75052 0.73981 -0.74826 0.74004 -0.74687 0.74143 C -0.74514 0.74328 -0.74392 0.74606 -0.74219 0.74768 C -0.73924 0.75046 -0.72899 0.75717 -0.72552 0.75879 C -0.72066 0.76528 -0.71667 0.7669 -0.71007 0.76991 C -0.70764 0.77106 -0.70278 0.77315 -0.70278 0.77338 C -0.69948 0.77199 -0.69601 0.77199 -0.69444 0.76666 C -0.68993 0.75116 -0.69809 0.75833 -0.68854 0.75254 C -0.68767 0.75092 -0.68715 0.74907 -0.68611 0.74768 C -0.68507 0.74629 -0.68333 0.74606 -0.68264 0.74444 C -0.68073 0.74028 -0.68212 0.7331 -0.67899 0.73032 C -0.67656 0.72824 -0.67187 0.72384 -0.67187 0.72407 C -0.66823 0.71666 -0.66788 0.70879 -0.66476 0.70162 C -0.66181 0.69491 -0.65677 0.69097 -0.65399 0.68426 C -0.64965 0.67407 -0.64896 0.66296 -0.64566 0.65254 C -0.64323 0.64444 -0.64149 0.63727 -0.63976 0.6287 C -0.63854 0.60602 -0.63906 0.5868 -0.63733 0.56366 C -0.63576 0.5162 -0.63594 0.49491 -0.62674 0.45555 C -0.62812 0.42708 -0.62899 0.42199 -0.62674 0.38588 C -0.62639 0.37963 -0.62187 0.36828 -0.62187 0.36852 C -0.62066 0.35555 -0.61875 0.35416 -0.61597 0.34305 C -0.61372 0.33403 -0.61389 0.325 -0.61111 0.31597 C -0.61007 0.30069 -0.60937 0.28727 -0.60278 0.27477 C -0.60069 0.26551 -0.60017 0.25578 -0.59931 0.24606 C -0.59809 0.2118 -0.59427 0.17986 -0.58507 0.14768 C -0.58385 0.13194 -0.58108 0.11828 -0.57778 0.10324 C -0.57517 0.06759 -0.56788 0.02893 -0.58264 -0.00301 C -0.58472 -0.01435 -0.58229 -0.00509 -0.58733 -0.01574 C -0.5901 -0.02153 -0.59236 -0.02963 -0.59566 -0.03472 C -0.59705 -0.03681 -0.59913 -0.03773 -0.60052 -0.03959 C -0.60191 -0.04144 -0.6026 -0.04398 -0.60399 -0.04584 C -0.60955 -0.05324 -0.62153 -0.05764 -0.62899 -0.06019 C -0.63854 -0.05972 -0.64809 -0.05949 -0.65764 -0.05857 C -0.66215 -0.0581 -0.67066 -0.05394 -0.67066 -0.05371 C -0.67691 -0.04838 -0.68385 -0.04722 -0.69097 -0.04445 C -0.70538 -0.03102 -0.68177 -0.05209 -0.69931 -0.03959 C -0.70642 -0.03449 -0.7099 -0.02824 -0.71597 -0.02222 C -0.72083 -0.01736 -0.72708 -0.01389 -0.73264 -0.01111 C -0.73733 -0.00625 -0.73924 -0.00185 -0.74444 0.00162 C -0.74722 0.00741 -0.74896 0.01342 -0.75174 0.01921 C -0.75312 0.02986 -0.75486 0.04028 -0.75642 0.05092 C -0.75608 0.06528 -0.75625 0.07963 -0.75521 0.09375 C -0.75503 0.09653 -0.75035 0.10162 -0.74931 0.10324 C -0.74045 0.11805 -0.73021 0.13611 -0.71719 0.14444 C -0.71233 0.15301 -0.71094 0.15231 -0.70399 0.15717 C -0.69774 0.1618 -0.69288 0.16852 -0.68611 0.17153 C -0.66823 0.18819 -0.60365 0.18102 -0.60052 0.18102 C -0.57552 0.18194 -0.55052 0.18333 -0.52552 0.18426 C -0.5099 0.1912 -0.49306 0.19398 -0.47674 0.19537 C -0.45799 0.19907 -0.46562 0.19745 -0.45399 0.2 C -0.43993 0.20648 -0.42309 0.20555 -0.40885 0.20648 C -0.37899 0.21643 -0.40625 0.20787 -0.32674 0.20972 C -0.28941 0.21065 -0.25208 0.2118 -0.21476 0.21435 C -0.12205 0.20602 -0.02812 0.22731 0.06389 0.20972 C 0.06927 0.20602 0.07448 0.20486 0.07934 0.2 C 0.08663 0.19259 0.09306 0.1831 0.10069 0.17639 C 0.10399 0.16967 0.10365 0.16458 0.10556 0.15717 C 0.10712 0.15116 0.11059 0.1456 0.11267 0.13981 C 0.11563 0.13194 0.11493 0.12708 0.11979 0.12083 C 0.12378 0.10509 0.12587 0.08866 0.13056 0.07315 C 0.13247 0.04074 0.13976 -0.00556 0.12101 -0.03172 C 0.11806 -0.04306 0.10955 -0.05834 0.10191 -0.06505 C 0.08681 -0.09375 0.04948 -0.07037 0.02326 -0.06968 C 0.0158 -0.06482 0.01007 -0.05996 0.00313 -0.05394 C -0.00052 -0.04653 -0.00226 -0.03889 -0.00642 -0.03172 C -0.00816 -0.025 -0.00955 -0.01806 -0.01111 -0.01111 C -0.01007 0.00625 -0.01059 0.02477 -0.00642 0.04143 C -0.00677 0.06088 -0.0066 0.08055 -0.00764 0.1 C -0.00799 0.10671 -0.01076 0.11273 -0.01233 0.11921 C -0.01267 0.12083 -0.01354 0.12384 -0.01354 0.12407 C -0.01319 0.12662 -0.01233 0.13194 -0.01233 0.13217 " pathEditMode="relative" rAng="0" ptsTypes="ffffffffffffffffffffffffffff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36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C 0.00486 -0.01042 0.01302 -0.01273 0.02014 -0.01898 C 0.02309 -0.025 0.02813 -0.02778 0.03333 -0.03009 C 0.0375 -0.03403 0.04271 -0.03773 0.04757 -0.03958 C 0.05104 -0.04283 0.05504 -0.04398 0.05833 -0.04769 C 0.0625 -0.05208 0.06441 -0.05787 0.06892 -0.06181 C 0.07431 -0.07153 0.08351 -0.07755 0.09045 -0.08565 C 0.09601 -0.09236 0.09948 -0.10046 0.1059 -0.10486 C 0.11146 -0.11435 0.12066 -0.1213 0.12969 -0.12384 C 0.13802 -0.13171 0.14462 -0.13565 0.15347 -0.14283 C 0.16215 -0.14977 0.16632 -0.16551 0.17622 -0.16991 C 0.1816 -0.1757 0.1849 -0.18218 0.19167 -0.18403 C 0.19531 -0.18773 0.19826 -0.19051 0.20122 -0.19514 C 0.20208 -0.19653 0.20226 -0.19884 0.20347 -0.2 C 0.20486 -0.20116 0.20677 -0.20116 0.20833 -0.20162 C 0.2151 -0.20625 0.21684 -0.21528 0.225 -0.21898 C 0.22865 -0.22685 0.23316 -0.23079 0.23924 -0.23495 C 0.24254 -0.24051 0.24688 -0.24491 0.25 -0.2507 C 0.2566 -0.2632 0.2526 -0.26042 0.25955 -0.26343 C 0.26354 -0.26898 0.2658 -0.27778 0.27014 -0.28264 C 0.27309 -0.28588 0.28403 -0.29653 0.28802 -0.29838 C 0.28924 -0.30046 0.29028 -0.30301 0.29167 -0.30486 C 0.29271 -0.30625 0.29445 -0.30625 0.29514 -0.30787 C 0.3007 -0.31898 0.29063 -0.31088 0.30122 -0.31736 C 0.30486 -0.32222 0.30955 -0.32963 0.31424 -0.33333 C 0.31597 -0.33472 0.31823 -0.33519 0.32014 -0.33658 C 0.32257 -0.33843 0.325 -0.34074 0.32726 -0.34283 C 0.33438 -0.34954 0.3408 -0.35764 0.34879 -0.36181 C 0.35174 -0.37338 0.35399 -0.37408 0.35955 -0.38403 C 0.36111 -0.38681 0.36129 -0.39097 0.36302 -0.39375 C 0.3651 -0.39722 0.36875 -0.39884 0.37135 -0.40162 C 0.37396 -0.40857 0.37674 -0.41366 0.3809 -0.41898 C 0.38125 -0.42176 0.3809 -0.42477 0.38212 -0.42708 C 0.38281 -0.42847 0.38455 -0.42778 0.38559 -0.42847 C 0.38715 -0.4294 0.39306 -0.43542 0.39392 -0.43658 C 0.4 -0.44468 0.40556 -0.45347 0.41181 -0.46181 C 0.41441 -0.47199 0.42188 -0.47824 0.42847 -0.48403 C 0.43004 -0.48727 0.43177 -0.49051 0.43333 -0.49375 C 0.4349 -0.49699 0.43802 -0.49792 0.44045 -0.5 C 0.4467 -0.50556 0.4533 -0.51042 0.45955 -0.51597 C 0.47639 -0.59051 0.46198 -0.5213 0.29635 -0.51898 C 0.24236 -0.51829 0.18854 -0.5169 0.13455 -0.51597 C 0.02413 -0.51134 0.19583 -0.51806 -0.04288 -0.51273 C -0.0441 -0.51273 -0.06753 -0.50949 -0.05712 -0.50949 " pathEditMode="relative" ptsTypes="fffffffffffffffffffffffffffffffffffffffffffA">
                                      <p:cBhvr>
                                        <p:cTn id="41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500"/>
                            </p:stCondLst>
                            <p:childTnLst>
                              <p:par>
                                <p:cTn id="43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4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6164 -0.53287 C 0.05973 -0.54074 0.05973 -0.54884 0.05816 -0.55671 C 0.0573 -0.5699 0.05695 -0.58333 0.05573 -0.59652 C 0.05452 -0.60925 0.04844 -0.60995 0.04028 -0.6155 C 0.03872 -0.61643 0.03803 -0.61898 0.03664 -0.62013 C 0.03473 -0.62175 0.02969 -0.62384 0.02709 -0.625 C 0.01528 -0.63588 0.00504 -0.63773 -0.00729 -0.64398 C -0.0151 -0.64791 -0.02326 -0.6537 -0.03125 -0.65671 C -0.03663 -0.65879 -0.04253 -0.65949 -0.04791 -0.66157 C -0.05399 -0.66388 -0.0585 -0.66898 -0.06458 -0.67106 C -0.06979 -0.67453 -0.07465 -0.67453 -0.08003 -0.67731 C -0.10052 -0.68796 -0.09305 -0.68657 -0.1217 -0.68842 C -0.17517 -0.68796 -0.22882 -0.68773 -0.28229 -0.6868 C -0.29097 -0.68657 -0.30191 -0.67847 -0.30972 -0.6743 C -0.31857 -0.66967 -0.32795 -0.66666 -0.33715 -0.66319 C -0.34409 -0.65671 -0.35277 -0.65439 -0.36093 -0.65208 C -0.36579 -0.64884 -0.37222 -0.64305 -0.3776 -0.64097 C -0.38142 -0.6375 -0.39062 -0.63449 -0.39062 -0.63449 C -0.39479 -0.63078 -0.39809 -0.62662 -0.4026 -0.62338 C -0.4092 -0.61088 -0.4052 -0.61365 -0.41215 -0.61064 C -0.41684 -0.60439 -0.41875 -0.59629 -0.42517 -0.59328 C -0.42656 -0.58796 -0.43125 -0.57893 -0.43125 -0.57893 C -0.43246 -0.57361 -0.43454 -0.5699 -0.43593 -0.56458 C -0.43559 -0.55393 -0.43576 -0.54328 -0.43472 -0.53287 C -0.43454 -0.53055 -0.4342 -0.53726 -0.4335 -0.53935 C -0.43246 -0.54259 -0.43125 -0.54583 -0.43003 -0.54884 C -0.42361 -0.56412 -0.4177 -0.56828 -0.40503 -0.57268 C -0.3967 -0.58055 -0.38576 -0.58148 -0.37638 -0.5868 C -0.36753 -0.59166 -0.35816 -0.59652 -0.34895 -0.59953 C -0.34427 -0.60277 -0.34097 -0.60578 -0.33593 -0.60763 C -0.33316 -0.60856 -0.3276 -0.61064 -0.3276 -0.61064 C -0.32152 -0.61597 -0.30746 -0.62245 -0.30017 -0.625 C -0.29513 -0.62847 -0.2901 -0.63055 -0.28472 -0.63287 C -0.27916 -0.63796 -0.28316 -0.63518 -0.27517 -0.63773 C -0.27204 -0.63865 -0.26562 -0.64097 -0.26562 -0.64097 C -0.20017 -0.63981 -0.13472 -0.63935 -0.06927 -0.63773 C -0.06059 -0.6375 -0.03993 -0.62361 -0.03003 -0.62013 C -0.02413 -0.61527 -0.01909 -0.60972 -0.01215 -0.60763 C -0.00694 -0.603 -0.00121 -0.59791 0.00452 -0.5949 C 0.00973 -0.59213 0.01754 -0.59074 0.0224 -0.5868 C 0.02934 -0.58101 0.02309 -0.58634 0.03316 -0.57731 C 0.03438 -0.57638 0.03664 -0.5743 0.03664 -0.5743 C 0.04358 -0.56064 0.03438 -0.57662 0.04271 -0.56782 C 0.04375 -0.56666 0.04393 -0.56458 0.04497 -0.56319 C 0.04601 -0.5618 0.0474 -0.56111 0.04862 -0.55995 C 0.054 -0.54907 0.05695 -0.53773 0.05938 -0.525 C 0.06598 -0.528 0.0658 -0.5368 0.05938 -0.54097 C 0.05504 -0.54375 0.04966 -0.54513 0.04497 -0.54722 C 0.04098 -0.54907 0.03733 -0.55185 0.03316 -0.55347 C 0.02674 -0.55925 0.02153 -0.56689 0.01528 -0.57268 C 0.00261 -0.58449 -0.01128 -0.59236 -0.02638 -0.59652 C -0.03871 -0.60833 -0.09027 -0.60393 -0.11093 -0.60601 C -0.11562 -0.60717 -0.12066 -0.60694 -0.12517 -0.60902 C -0.12777 -0.61018 -0.12968 -0.61296 -0.13229 -0.61388 C -0.14166 -0.61736 -0.15503 -0.61759 -0.16458 -0.61875 C -0.20382 -0.63032 -0.19079 -0.62152 -0.27291 -0.62013 C -0.28281 -0.61713 -0.29288 -0.61412 -0.3026 -0.61064 C -0.31441 -0.60092 -0.3309 -0.6037 -0.34427 -0.60115 C -0.35173 -0.59768 -0.35937 -0.59513 -0.36684 -0.59166 C -0.36805 -0.5912 -0.36927 -0.5905 -0.37048 -0.59004 C -0.3717 -0.58958 -0.37274 -0.58888 -0.37395 -0.58842 C -0.37517 -0.58796 -0.3776 -0.5868 -0.3776 -0.5868 C -0.37882 -0.58518 -0.37986 -0.58333 -0.38125 -0.58217 C -0.3835 -0.58055 -0.38836 -0.57893 -0.38836 -0.57893 C -0.39184 -0.57569 -0.39548 -0.57268 -0.39895 -0.56944 C -0.40503 -0.55763 -0.40329 -0.56365 -0.40503 -0.55208 C -0.40468 -0.54513 -0.40538 -0.53796 -0.40382 -0.53125 C -0.40347 -0.52939 -0.40138 -0.53611 -0.40138 -0.53611 " pathEditMode="relative" ptsTypes="fffffffffffffffffffffffffffffffffffffffffffffffffffffffffffffffffffA">
                                      <p:cBhvr>
                                        <p:cTn id="52" dur="5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3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5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3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90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3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186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к 1-му классу\p1458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42875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123\Desktop\к 1-му классу\1393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642938"/>
            <a:ext cx="44291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92D050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dalus" pitchFamily="18" charset="-7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dalus" pitchFamily="18" charset="-78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92D050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00B0F0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105</Words>
  <Application>Microsoft Office PowerPoint</Application>
  <PresentationFormat>Экран (4:3)</PresentationFormat>
  <Paragraphs>37</Paragraphs>
  <Slides>13</Slides>
  <Notes>13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Arial</vt:lpstr>
      <vt:lpstr>Comic Sans MS</vt:lpstr>
      <vt:lpstr>Agency FB</vt:lpstr>
      <vt:lpstr>Andalus</vt:lpstr>
      <vt:lpstr>Тема Office</vt:lpstr>
      <vt:lpstr>Здравствуй, школа!</vt:lpstr>
      <vt:lpstr>Слайд 2</vt:lpstr>
      <vt:lpstr>Слайд 3</vt:lpstr>
      <vt:lpstr>Слайд 4</vt:lpstr>
      <vt:lpstr>Слайд 5</vt:lpstr>
      <vt:lpstr>Не дразнись, не зазнавайся. В школе всем помочь старайся. Зря не хмурься, будь смелей И найдёшь себе друзей. 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Здравствуй, школа!</dc:title>
  <dc:creator>123</dc:creator>
  <cp:lastModifiedBy>Packard</cp:lastModifiedBy>
  <cp:revision>70</cp:revision>
  <dcterms:created xsi:type="dcterms:W3CDTF">2010-06-27T14:13:43Z</dcterms:created>
  <dcterms:modified xsi:type="dcterms:W3CDTF">2016-08-02T14:57:34Z</dcterms:modified>
</cp:coreProperties>
</file>