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87" r:id="rId9"/>
    <p:sldId id="284" r:id="rId10"/>
    <p:sldId id="283" r:id="rId11"/>
    <p:sldId id="262" r:id="rId12"/>
    <p:sldId id="268" r:id="rId13"/>
    <p:sldId id="269" r:id="rId14"/>
    <p:sldId id="272" r:id="rId15"/>
    <p:sldId id="273" r:id="rId16"/>
    <p:sldId id="285" r:id="rId17"/>
    <p:sldId id="286" r:id="rId18"/>
    <p:sldId id="263" r:id="rId19"/>
    <p:sldId id="267" r:id="rId20"/>
    <p:sldId id="282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289467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Развитие речи младших дошкольников с помощью малых форм фольклора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286388"/>
            <a:ext cx="7772400" cy="9144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Подготовила: воспитатель</a:t>
            </a:r>
          </a:p>
          <a:p>
            <a:pPr algn="r"/>
            <a:r>
              <a:rPr lang="ru-RU" dirty="0" smtClean="0"/>
              <a:t>МБДОУ №2</a:t>
            </a:r>
          </a:p>
          <a:p>
            <a:pPr algn="r"/>
            <a:r>
              <a:rPr lang="ru-RU" dirty="0" smtClean="0"/>
              <a:t>Мартынова М.А.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ll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образовательная деятельность в режимных моментах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Прием детей:</a:t>
            </a:r>
          </a:p>
          <a:p>
            <a:r>
              <a:rPr lang="ru-RU" dirty="0" smtClean="0"/>
              <a:t>Зарядка;</a:t>
            </a:r>
          </a:p>
          <a:p>
            <a:r>
              <a:rPr lang="ru-RU" dirty="0" smtClean="0"/>
              <a:t>Завтрак;</a:t>
            </a:r>
          </a:p>
          <a:p>
            <a:r>
              <a:rPr lang="ru-RU" dirty="0" smtClean="0"/>
              <a:t>Умывание;</a:t>
            </a:r>
          </a:p>
          <a:p>
            <a:r>
              <a:rPr lang="ru-RU" dirty="0" smtClean="0"/>
              <a:t>Прогулка;</a:t>
            </a:r>
          </a:p>
          <a:p>
            <a:r>
              <a:rPr lang="ru-RU" dirty="0" smtClean="0"/>
              <a:t>Работа перед обедом;</a:t>
            </a:r>
          </a:p>
          <a:p>
            <a:r>
              <a:rPr lang="ru-RU" dirty="0" smtClean="0"/>
              <a:t>Работа перед сном;</a:t>
            </a:r>
          </a:p>
          <a:p>
            <a:r>
              <a:rPr lang="ru-RU" dirty="0" smtClean="0"/>
              <a:t>Вечерняя индивидуальная работа и работа по подгруппам.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0425_15371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0202_155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6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59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Рисунок 2" descr="DSCN6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0"/>
            <a:ext cx="4000496" cy="3500438"/>
          </a:xfrm>
          <a:prstGeom prst="rect">
            <a:avLst/>
          </a:prstGeom>
        </p:spPr>
      </p:pic>
      <p:pic>
        <p:nvPicPr>
          <p:cNvPr id="4" name="Рисунок 3" descr="DSCN61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472" y="3428976"/>
            <a:ext cx="4000528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617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68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Предметно-развивающая среда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«Тактильные» дорожки;</a:t>
            </a:r>
          </a:p>
          <a:p>
            <a:r>
              <a:rPr lang="ru-RU" sz="3200" dirty="0" smtClean="0"/>
              <a:t>Картотеки пальчиковых, подвижных игр, артикуляционных минуток,;</a:t>
            </a:r>
          </a:p>
          <a:p>
            <a:r>
              <a:rPr lang="ru-RU" sz="3200" dirty="0" smtClean="0"/>
              <a:t>Логопедический уголок;</a:t>
            </a:r>
          </a:p>
          <a:p>
            <a:r>
              <a:rPr lang="ru-RU" sz="3200" dirty="0" smtClean="0"/>
              <a:t>Книжный уголок;</a:t>
            </a:r>
          </a:p>
          <a:p>
            <a:r>
              <a:rPr lang="ru-RU" sz="3200" dirty="0" smtClean="0"/>
              <a:t>Карточки для дыхательной гимнастики.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0607_101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72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Раннее детство - </a:t>
            </a:r>
            <a:r>
              <a:rPr lang="ru-RU" dirty="0" err="1" smtClean="0"/>
              <a:t>сензитивный</a:t>
            </a:r>
            <a:r>
              <a:rPr lang="ru-RU" dirty="0" smtClean="0"/>
              <a:t> период для усвоения речи. </a:t>
            </a:r>
          </a:p>
          <a:p>
            <a:pPr algn="just">
              <a:buNone/>
            </a:pPr>
            <a:r>
              <a:rPr lang="ru-RU" dirty="0" smtClean="0"/>
              <a:t>          При этом в современном мире всё чаще живое общение детям заменяет компьютер и телевидение, и эта тенденция постоянно растет.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увеличивается количество детей с несформированной связной речью.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развитие речи становится все более </a:t>
            </a:r>
            <a:r>
              <a:rPr lang="ru-RU" b="1" dirty="0" smtClean="0"/>
              <a:t>актуальной проблемой</a:t>
            </a:r>
            <a:r>
              <a:rPr lang="ru-RU" dirty="0" smtClean="0"/>
              <a:t> в нашем обществе 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714744" y="2357430"/>
            <a:ext cx="928694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714744" y="4214818"/>
            <a:ext cx="1143008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6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Работа с родителями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консультации и папки-передвижки: «Для чего нужна пальчиковая гимнастика», «Как правильно читать книги». </a:t>
            </a:r>
          </a:p>
          <a:p>
            <a:endParaRPr lang="ru-RU" dirty="0" smtClean="0"/>
          </a:p>
          <a:p>
            <a:r>
              <a:rPr lang="ru-RU" dirty="0" smtClean="0"/>
              <a:t>индивидуальные консультации и беседы по развитию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Фольклор влияет на: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/>
              <a:t>Лаконичность, выразительность, эмоциональность речи;</a:t>
            </a:r>
          </a:p>
          <a:p>
            <a:pPr lvl="0"/>
            <a:r>
              <a:rPr lang="ru-RU" sz="3200" dirty="0" smtClean="0"/>
              <a:t>Образность речи;</a:t>
            </a:r>
          </a:p>
          <a:p>
            <a:pPr lvl="0"/>
            <a:r>
              <a:rPr lang="ru-RU" sz="3200" dirty="0" smtClean="0"/>
              <a:t>Развитие фонематического слуха;</a:t>
            </a:r>
          </a:p>
          <a:p>
            <a:pPr lvl="0"/>
            <a:r>
              <a:rPr lang="ru-RU" sz="3200" dirty="0" smtClean="0"/>
              <a:t>Поднятию настроения;</a:t>
            </a:r>
          </a:p>
          <a:p>
            <a:pPr lvl="0"/>
            <a:r>
              <a:rPr lang="ru-RU" sz="3200" dirty="0" smtClean="0"/>
              <a:t>Установлению эмоционального контакта со сверстниками и взрослыми.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2 основные формы работы над речью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2143116"/>
            <a:ext cx="2500330" cy="1714512"/>
          </a:xfrm>
          <a:prstGeom prst="roundRect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обучение на занятиях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00562" y="2071678"/>
            <a:ext cx="2786082" cy="1785950"/>
          </a:xfrm>
          <a:prstGeom prst="roundRect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развитие речи детей в повседневной жизни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4643446"/>
            <a:ext cx="6429420" cy="1571636"/>
          </a:xfrm>
          <a:prstGeom prst="roundRect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соответствует требованиям ФГОС - организованная  образовательная деятельность и образовательная деятельность в режимных моментах.</a:t>
            </a:r>
          </a:p>
          <a:p>
            <a:pPr algn="ctr"/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928926" y="1428736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86314" y="1428736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низ 14"/>
          <p:cNvSpPr/>
          <p:nvPr/>
        </p:nvSpPr>
        <p:spPr>
          <a:xfrm>
            <a:off x="3571868" y="3786190"/>
            <a:ext cx="857256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Занимательная деятельность – задачи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3200" dirty="0" smtClean="0"/>
              <a:t>Научить детей понимать речь окружающих без наглядного сопровождения;</a:t>
            </a:r>
          </a:p>
          <a:p>
            <a:pPr lvl="0"/>
            <a:r>
              <a:rPr lang="ru-RU" sz="3200" dirty="0" smtClean="0"/>
              <a:t>Расширять активный словарь;</a:t>
            </a:r>
          </a:p>
          <a:p>
            <a:pPr lvl="0"/>
            <a:r>
              <a:rPr lang="ru-RU" sz="3200" dirty="0" smtClean="0"/>
              <a:t>Формировать грамматический строй речи;</a:t>
            </a:r>
          </a:p>
          <a:p>
            <a:pPr lvl="0"/>
            <a:r>
              <a:rPr lang="ru-RU" sz="3200" dirty="0" smtClean="0"/>
              <a:t>Развивать речевое общение со взрослыми и сверстниками.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Занимательная деятельность – формы работы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472006"/>
          </a:xfrm>
        </p:spPr>
        <p:txBody>
          <a:bodyPr/>
          <a:lstStyle/>
          <a:p>
            <a:pPr lvl="0"/>
            <a:r>
              <a:rPr lang="ru-RU" dirty="0" smtClean="0"/>
              <a:t>Слушание и последующее воспроизведение коротких рассказов, </a:t>
            </a:r>
            <a:r>
              <a:rPr lang="ru-RU" dirty="0" err="1" smtClean="0"/>
              <a:t>потешек</a:t>
            </a:r>
            <a:r>
              <a:rPr lang="ru-RU" dirty="0" smtClean="0"/>
              <a:t>, песенок;</a:t>
            </a:r>
          </a:p>
          <a:p>
            <a:pPr lvl="0"/>
            <a:r>
              <a:rPr lang="ru-RU" dirty="0" smtClean="0"/>
              <a:t>Совместное рассказывание;</a:t>
            </a:r>
          </a:p>
          <a:p>
            <a:pPr lvl="0"/>
            <a:r>
              <a:rPr lang="ru-RU" dirty="0" smtClean="0"/>
              <a:t>Занятия с использованием сюжетных игрушек  (сюжеты: кормление куклы, укладывание спать, лечение и т.д.);</a:t>
            </a:r>
          </a:p>
          <a:p>
            <a:pPr lvl="0"/>
            <a:r>
              <a:rPr lang="ru-RU" dirty="0" smtClean="0"/>
              <a:t>Театрализация элементов сказок;</a:t>
            </a:r>
          </a:p>
          <a:p>
            <a:pPr lvl="0"/>
            <a:r>
              <a:rPr lang="ru-RU" dirty="0" smtClean="0"/>
              <a:t>Итоговое занятие по развитие речи в конце года – театрализация русской народной сказки «Теремок».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0201_091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мастеркласс мартынова\DSC09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5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</TotalTime>
  <Words>301</Words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Развитие речи младших дошкольников с помощью малых форм фольклора</vt:lpstr>
      <vt:lpstr>Слайд 2</vt:lpstr>
      <vt:lpstr>Фольклор влияет на:</vt:lpstr>
      <vt:lpstr>2 основные формы работы над речью</vt:lpstr>
      <vt:lpstr>Занимательная деятельность – задачи</vt:lpstr>
      <vt:lpstr>Занимательная деятельность – формы работы</vt:lpstr>
      <vt:lpstr>Слайд 7</vt:lpstr>
      <vt:lpstr>Слайд 8</vt:lpstr>
      <vt:lpstr>Слайд 9</vt:lpstr>
      <vt:lpstr>Слайд 10</vt:lpstr>
      <vt:lpstr>образовательная деятельность в режимных моментах</vt:lpstr>
      <vt:lpstr>Слайд 12</vt:lpstr>
      <vt:lpstr>Слайд 13</vt:lpstr>
      <vt:lpstr>Слайд 14</vt:lpstr>
      <vt:lpstr>Слайд 15</vt:lpstr>
      <vt:lpstr>Слайд 16</vt:lpstr>
      <vt:lpstr>Слайд 17</vt:lpstr>
      <vt:lpstr>Предметно-развивающая среда</vt:lpstr>
      <vt:lpstr>Слайд 19</vt:lpstr>
      <vt:lpstr>Слайд 20</vt:lpstr>
      <vt:lpstr>Работа с родителями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младших дошкольников с помощью малых форм фольклора</dc:title>
  <dc:creator>1</dc:creator>
  <cp:lastModifiedBy>1</cp:lastModifiedBy>
  <cp:revision>7</cp:revision>
  <dcterms:created xsi:type="dcterms:W3CDTF">2016-11-17T07:40:42Z</dcterms:created>
  <dcterms:modified xsi:type="dcterms:W3CDTF">2016-12-02T07:02:40Z</dcterms:modified>
</cp:coreProperties>
</file>