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3F38-5D88-40E3-8299-BBE49D978DD5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87B0-F01D-4486-91AA-F8769DA0AC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3F38-5D88-40E3-8299-BBE49D978DD5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87B0-F01D-4486-91AA-F8769DA0AC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3F38-5D88-40E3-8299-BBE49D978DD5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87B0-F01D-4486-91AA-F8769DA0AC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3F38-5D88-40E3-8299-BBE49D978DD5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87B0-F01D-4486-91AA-F8769DA0AC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3F38-5D88-40E3-8299-BBE49D978DD5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87B0-F01D-4486-91AA-F8769DA0AC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3F38-5D88-40E3-8299-BBE49D978DD5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87B0-F01D-4486-91AA-F8769DA0AC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3F38-5D88-40E3-8299-BBE49D978DD5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87B0-F01D-4486-91AA-F8769DA0AC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3F38-5D88-40E3-8299-BBE49D978DD5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87B0-F01D-4486-91AA-F8769DA0AC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3F38-5D88-40E3-8299-BBE49D978DD5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87B0-F01D-4486-91AA-F8769DA0AC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3F38-5D88-40E3-8299-BBE49D978DD5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87B0-F01D-4486-91AA-F8769DA0AC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3F38-5D88-40E3-8299-BBE49D978DD5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87B0-F01D-4486-91AA-F8769DA0AC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83F38-5D88-40E3-8299-BBE49D978DD5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887B0-F01D-4486-91AA-F8769DA0AC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://www.bci-moscow.ru/ru/img/image_4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540" y="188640"/>
            <a:ext cx="10261140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5259429" cy="394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 descr="http://image2.turizm.ru/dost_gallery/03/09/77/765-399_141694024237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5156" y="0"/>
            <a:ext cx="3828844" cy="535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71824"/>
            <a:ext cx="5724127" cy="298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5890"/>
            <a:ext cx="6264695" cy="75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2</cp:revision>
  <dcterms:created xsi:type="dcterms:W3CDTF">2018-10-14T20:34:31Z</dcterms:created>
  <dcterms:modified xsi:type="dcterms:W3CDTF">2018-10-14T20:53:29Z</dcterms:modified>
</cp:coreProperties>
</file>