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717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98EC3F-9FEC-43CA-A6A2-A0D611C1B3DC}" type="datetimeFigureOut">
              <a:rPr lang="ru-RU" smtClean="0"/>
              <a:pPr/>
              <a:t>23.06.2019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33BAF2-4B8B-47A7-8F35-3BD90A503B8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33BAF2-4B8B-47A7-8F35-3BD90A503B8A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23.06.2019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23.06.2019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23.06.2019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23.06.2019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23.06.2019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23.06.2019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ransition>
    <p:wipe dir="r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10" Type="http://schemas.openxmlformats.org/officeDocument/2006/relationships/image" Target="../media/image10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66868" y="1268760"/>
            <a:ext cx="3941436" cy="2132808"/>
          </a:xfrm>
        </p:spPr>
        <p:txBody>
          <a:bodyPr/>
          <a:lstStyle/>
          <a:p>
            <a:r>
              <a:rPr lang="ru-RU" dirty="0" smtClean="0"/>
              <a:t>КРОССЕНС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28926" y="3539864"/>
            <a:ext cx="5540294" cy="1101248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Автор-составитель </a:t>
            </a:r>
            <a:r>
              <a:rPr lang="ru-RU" dirty="0" err="1" smtClean="0"/>
              <a:t>Пурзикова</a:t>
            </a:r>
            <a:r>
              <a:rPr lang="ru-RU" dirty="0" smtClean="0"/>
              <a:t> Елена Владимировна, учитель русского языка  и литературы МОУ «</a:t>
            </a:r>
            <a:r>
              <a:rPr lang="ru-RU" dirty="0" err="1" smtClean="0"/>
              <a:t>Новохоперская</a:t>
            </a:r>
            <a:r>
              <a:rPr lang="ru-RU" dirty="0" smtClean="0"/>
              <a:t> гимназия №1»</a:t>
            </a:r>
            <a:endParaRPr lang="ru-RU" dirty="0"/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s://www.firestock.ru/wp-content/uploads/2016/10/girl-15754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620688"/>
            <a:ext cx="2295525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s://im0-tub-ru.yandex.net/i?id=86d8c2943cdf358d32d1183d6a3f5137-l&amp;n=1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43808" y="620688"/>
            <a:ext cx="2085975" cy="177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i43-cdn.woman.ru/images/gallery/8/a/g_8abeef2de71e2bd0d44380f330b236b8_2_1400x1100.jpg?02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20072" y="548680"/>
            <a:ext cx="2200275" cy="187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s://im0-tub-ru.yandex.net/i?id=2d545fef7a5ac5cadc7bc1d0266b36e3-l&amp;n=13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20072" y="2420888"/>
            <a:ext cx="2200275" cy="173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s://sarahsuperbreak.files.wordpress.com/2011/02/concert_istock_000011485655medium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220072" y="4149080"/>
            <a:ext cx="2190750" cy="186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http://www.inosmi.info/upload/editor/image/231560054405.png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987824" y="4221088"/>
            <a:ext cx="2238375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https://www.rutvet.ru/sites/default/files/inline/images/8270808_800_0.jpg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39552" y="2420888"/>
            <a:ext cx="2266950" cy="176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https://avatars.mds.yandex.net/get-marketpic/248114/market_Zw5xXnGFWHvCcHNPGUpx1w/orig"/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39552" y="4221088"/>
            <a:ext cx="2362200" cy="172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11" descr="https://banner2.kisspng.com/20180310/vkq/kisspng-question-mark-three-dimensional-space-illustration-3d-question-mark-5aa45b73ac00b8.3536850815207207557045.jpg"/>
          <p:cNvPicPr/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915816" y="2348880"/>
            <a:ext cx="2238375" cy="189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683568" y="836712"/>
            <a:ext cx="72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3203848" y="980728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5580112" y="1124744"/>
            <a:ext cx="72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755576" y="2780928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8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5364088" y="2852936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5508104" y="4653136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3419872" y="486916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6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755576" y="4581128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7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3059832" y="306896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9</a:t>
            </a:r>
            <a:endParaRPr lang="ru-RU" dirty="0"/>
          </a:p>
        </p:txBody>
      </p:sp>
      <p:sp>
        <p:nvSpPr>
          <p:cNvPr id="25" name="TextBox 24"/>
          <p:cNvSpPr txBox="1"/>
          <p:nvPr/>
        </p:nvSpPr>
        <p:spPr>
          <a:xfrm>
            <a:off x="755576" y="188640"/>
            <a:ext cx="41633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                          ОТГАДАЙ КРОССЕНС</a:t>
            </a:r>
            <a:endParaRPr lang="ru-RU" dirty="0"/>
          </a:p>
        </p:txBody>
      </p:sp>
    </p:spTree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s://www.firestock.ru/wp-content/uploads/2016/10/girl-15754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620688"/>
            <a:ext cx="2295525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s://im0-tub-ru.yandex.net/i?id=86d8c2943cdf358d32d1183d6a3f5137-l&amp;n=1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43808" y="620688"/>
            <a:ext cx="2085975" cy="177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i43-cdn.woman.ru/images/gallery/8/a/g_8abeef2de71e2bd0d44380f330b236b8_2_1400x1100.jpg?02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20072" y="548680"/>
            <a:ext cx="2200275" cy="187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s://im0-tub-ru.yandex.net/i?id=2d545fef7a5ac5cadc7bc1d0266b36e3-l&amp;n=13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20072" y="2420888"/>
            <a:ext cx="2200275" cy="173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https://sarahsuperbreak.files.wordpress.com/2011/02/concert_istock_000011485655medium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220072" y="4149080"/>
            <a:ext cx="2190750" cy="186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http://www.inosmi.info/upload/editor/image/231560054405.png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987824" y="4221088"/>
            <a:ext cx="2238375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https://avatars.mds.yandex.net/get-marketpic/248114/market_Zw5xXnGFWHvCcHNPGUpx1w/orig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39552" y="4221088"/>
            <a:ext cx="2362200" cy="172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11" descr="https://www.rutvet.ru/sites/default/files/inline/images/8270808_800_0.jpg"/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39552" y="2420888"/>
            <a:ext cx="2266950" cy="176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/>
        </p:nvSpPr>
        <p:spPr>
          <a:xfrm>
            <a:off x="3131840" y="2996952"/>
            <a:ext cx="1512168" cy="36933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ru-RU" dirty="0" smtClean="0"/>
              <a:t>МУЗЫКА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539552" y="188640"/>
            <a:ext cx="31277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ПРАВИЛЬНЫ </a:t>
            </a:r>
            <a:r>
              <a:rPr lang="ru-RU" dirty="0" err="1" smtClean="0"/>
              <a:t>ОТВЕТ:музыка</a:t>
            </a:r>
            <a:endParaRPr lang="ru-RU" dirty="0"/>
          </a:p>
        </p:txBody>
      </p:sp>
    </p:spTree>
  </p:cSld>
  <p:clrMapOvr>
    <a:masterClrMapping/>
  </p:clrMapOvr>
  <p:transition>
    <p:wipe dir="r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271</TotalTime>
  <Words>34</Words>
  <Application>Microsoft Office PowerPoint</Application>
  <PresentationFormat>Экран (4:3)</PresentationFormat>
  <Paragraphs>15</Paragraphs>
  <Slides>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Изящная</vt:lpstr>
      <vt:lpstr>КРОССЕНС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Замятин Евгений Иванович</dc:title>
  <dc:creator>Annie Bennie</dc:creator>
  <cp:lastModifiedBy>Артём</cp:lastModifiedBy>
  <cp:revision>83</cp:revision>
  <dcterms:created xsi:type="dcterms:W3CDTF">2015-01-18T15:18:31Z</dcterms:created>
  <dcterms:modified xsi:type="dcterms:W3CDTF">2019-06-22T21:58:46Z</dcterms:modified>
</cp:coreProperties>
</file>