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EC3F-9FEC-43CA-A6A2-A0D611C1B3DC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3BAF2-4B8B-47A7-8F35-3BD90A503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3BAF2-4B8B-47A7-8F35-3BD90A503B8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268760"/>
            <a:ext cx="3941436" cy="2132808"/>
          </a:xfrm>
        </p:spPr>
        <p:txBody>
          <a:bodyPr/>
          <a:lstStyle/>
          <a:p>
            <a:r>
              <a:rPr lang="ru-RU" dirty="0" smtClean="0"/>
              <a:t>КРОССЕНС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539864"/>
            <a:ext cx="5540294" cy="11012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Автор-составитель </a:t>
            </a:r>
            <a:r>
              <a:rPr lang="ru-RU" dirty="0" err="1" smtClean="0"/>
              <a:t>Пурзикова</a:t>
            </a:r>
            <a:r>
              <a:rPr lang="ru-RU" dirty="0" smtClean="0"/>
              <a:t> Елена Владимировна, учитель русского языка  и литературы МОУ «</a:t>
            </a:r>
            <a:r>
              <a:rPr lang="ru-RU" dirty="0" err="1" smtClean="0"/>
              <a:t>Новохоперская</a:t>
            </a:r>
            <a:r>
              <a:rPr lang="ru-RU" dirty="0" smtClean="0"/>
              <a:t> гимназия №1»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www.firestock.ru/wp-content/uploads/2016/10/girl-1575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22955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0-tub-ru.yandex.net/i?id=86d8c2943cdf358d32d1183d6a3f5137-l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620688"/>
            <a:ext cx="20859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43-cdn.woman.ru/images/gallery/8/a/g_8abeef2de71e2bd0d44380f330b236b8_2_1400x1100.jpg?0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548680"/>
            <a:ext cx="22002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im0-tub-ru.yandex.net/i?id=2d545fef7a5ac5cadc7bc1d0266b36e3-l&amp;n=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420888"/>
            <a:ext cx="22002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s://sarahsuperbreak.files.wordpress.com/2011/02/concert_istock_000011485655medium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149080"/>
            <a:ext cx="2190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.inosmi.info/upload/editor/image/231560054405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221088"/>
            <a:ext cx="22383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www.rutvet.ru/sites/default/files/inline/images/8270808_800_0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2420888"/>
            <a:ext cx="22669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avatars.mds.yandex.net/get-marketpic/248114/market_Zw5xXnGFWHvCcHNPGUpx1w/ori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552" y="4221088"/>
            <a:ext cx="23622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banner2.kisspng.com/20180310/vkq/kisspng-question-mark-three-dimensional-space-illustration-3d-question-mark-5aa45b73ac00b8.3536850815207207557045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2348880"/>
            <a:ext cx="223837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83568" y="836712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03848" y="9807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80112" y="112474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55576" y="27809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28529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46531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419872" y="48691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55576" y="45811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059832" y="30689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55576" y="188640"/>
            <a:ext cx="4163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                    ОТГАДАЙ КРОССЕНС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www.firestock.ru/wp-content/uploads/2016/10/girl-1575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22955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0-tub-ru.yandex.net/i?id=86d8c2943cdf358d32d1183d6a3f5137-l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620688"/>
            <a:ext cx="20859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43-cdn.woman.ru/images/gallery/8/a/g_8abeef2de71e2bd0d44380f330b236b8_2_1400x1100.jpg?0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548680"/>
            <a:ext cx="22002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im0-tub-ru.yandex.net/i?id=2d545fef7a5ac5cadc7bc1d0266b36e3-l&amp;n=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420888"/>
            <a:ext cx="22002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sarahsuperbreak.files.wordpress.com/2011/02/concert_istock_000011485655medium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149080"/>
            <a:ext cx="2190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www.inosmi.info/upload/editor/image/231560054405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4221088"/>
            <a:ext cx="22383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avatars.mds.yandex.net/get-marketpic/248114/market_Zw5xXnGFWHvCcHNPGUpx1w/ori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4221088"/>
            <a:ext cx="23622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www.rutvet.ru/sites/default/files/inline/images/8270808_800_0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552" y="2420888"/>
            <a:ext cx="22669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131840" y="2996952"/>
            <a:ext cx="1512168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/>
              <a:t>МУЗЫКА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188640"/>
            <a:ext cx="312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ПРАВИЛЬНЫ </a:t>
            </a:r>
            <a:r>
              <a:rPr lang="ru-RU" dirty="0" err="1" smtClean="0"/>
              <a:t>ОТВЕТ:музыка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271</TotalTime>
  <Words>34</Words>
  <Application>Microsoft Office PowerPoint</Application>
  <PresentationFormat>Экран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КРОССЕНС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Замятин Евгений Иванович</dc:title>
  <dc:creator>Annie Bennie</dc:creator>
  <cp:lastModifiedBy>Артём</cp:lastModifiedBy>
  <cp:revision>83</cp:revision>
  <dcterms:created xsi:type="dcterms:W3CDTF">2015-01-18T15:18:31Z</dcterms:created>
  <dcterms:modified xsi:type="dcterms:W3CDTF">2019-06-22T21:58:46Z</dcterms:modified>
</cp:coreProperties>
</file>