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59" r:id="rId9"/>
    <p:sldId id="276" r:id="rId10"/>
    <p:sldId id="264" r:id="rId11"/>
    <p:sldId id="265" r:id="rId12"/>
    <p:sldId id="277" r:id="rId13"/>
    <p:sldId id="27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0"/>
  </p:normalViewPr>
  <p:slideViewPr>
    <p:cSldViewPr>
      <p:cViewPr varScale="1">
        <p:scale>
          <a:sx n="68" d="100"/>
          <a:sy n="6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B64B-A055-4607-B8BE-8F8475379D19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2B062-B5DB-439E-8022-68723433E6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2B062-B5DB-439E-8022-68723433E6B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59;&#1063;&#1048;&#1058;&#1045;&#1051;&#1068;%20&#1043;&#1054;&#1044;&#1040;%202018\&#1064;&#1050;&#1054;&#1051;&#1068;&#1053;&#1067;&#1049;%20&#1069;&#1058;&#1040;&#1055;\&#1054;&#1058;&#1050;&#1056;&#1067;&#1058;&#1067;&#1049;%20&#1059;&#1056;&#1054;&#1050;\Fonovaya_muzyka_-_Fonovaya_spokojnaya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7968885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ФИЗКУЛЬТМИНУТКА.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Голодный как …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 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Хитрая как …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Трусливый как …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Здоровый как … 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Надутый как …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Упрямый как …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F:\5 КЛАСС КОНСПЕКТЫ+ПРЕЗЕНТАЦИИ\РУССКИЙ ЯЗЫК\Картинки для кроссенса\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2235796" cy="1676847"/>
          </a:xfrm>
          <a:prstGeom prst="rect">
            <a:avLst/>
          </a:prstGeom>
          <a:noFill/>
        </p:spPr>
      </p:pic>
      <p:pic>
        <p:nvPicPr>
          <p:cNvPr id="1028" name="Picture 4" descr="F:\5 КЛАСС КОНСПЕКТЫ+ПРЕЗЕНТАЦИИ\РУССКИЙ ЯЗЫК\Картинки для кроссенса\1651_495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1316534" cy="1524408"/>
          </a:xfrm>
          <a:prstGeom prst="rect">
            <a:avLst/>
          </a:prstGeom>
          <a:noFill/>
        </p:spPr>
      </p:pic>
      <p:pic>
        <p:nvPicPr>
          <p:cNvPr id="1029" name="Picture 5" descr="F:\5 КЛАСС КОНСПЕКТЫ+ПРЕЗЕНТАЦИИ\РУССКИЙ ЯЗЫК\Картинки для кроссенса\1273495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861048"/>
            <a:ext cx="1368152" cy="1368152"/>
          </a:xfrm>
          <a:prstGeom prst="rect">
            <a:avLst/>
          </a:prstGeom>
          <a:noFill/>
        </p:spPr>
      </p:pic>
      <p:pic>
        <p:nvPicPr>
          <p:cNvPr id="1030" name="Picture 6" descr="F:\5 КЛАСС КОНСПЕКТЫ+ПРЕЗЕНТАЦИИ\РУССКИЙ ЯЗЫК\Картинки для кроссенса\indeyka-i-indyushka-animatsionnaya-kartinka-00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923925" cy="1285875"/>
          </a:xfrm>
          <a:prstGeom prst="rect">
            <a:avLst/>
          </a:prstGeom>
          <a:noFill/>
        </p:spPr>
      </p:pic>
      <p:pic>
        <p:nvPicPr>
          <p:cNvPr id="1031" name="Picture 7" descr="F:\5 КЛАСС КОНСПЕКТЫ+ПРЕЗЕНТАЦИИ\РУССКИЙ ЯЗЫК\Картинки для кроссенса\1490602649_1422-multyashnyy-volk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3274" y="1196752"/>
            <a:ext cx="1604750" cy="1080120"/>
          </a:xfrm>
          <a:prstGeom prst="rect">
            <a:avLst/>
          </a:prstGeom>
          <a:noFill/>
        </p:spPr>
      </p:pic>
      <p:pic>
        <p:nvPicPr>
          <p:cNvPr id="1032" name="Picture 8" descr="F:\5 КЛАСС КОНСПЕКТЫ+ПРЕЗЕНТАЦИИ\РУССКИЙ ЯЗЫК\Картинки для кроссенса\IdolizedDeliciousGoosefish-size_restricte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403329"/>
            <a:ext cx="1454671" cy="1454671"/>
          </a:xfrm>
          <a:prstGeom prst="rect">
            <a:avLst/>
          </a:prstGeom>
          <a:noFill/>
        </p:spPr>
      </p:pic>
      <p:pic>
        <p:nvPicPr>
          <p:cNvPr id="10" name="Fonovaya_muzyka_-_Fonovaya_spokoj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8802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Лингвистическая лаборатория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628800"/>
            <a:ext cx="7488832" cy="4525938"/>
          </a:xfrm>
          <a:prstGeom prst="rect">
            <a:avLst/>
          </a:prstGeom>
          <a:solidFill>
            <a:srgbClr val="BAE8B6"/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Работа  в группах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31236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КРОССЕНС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96752"/>
            <a:ext cx="2592288" cy="168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59228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2575128" cy="165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127408"/>
            <a:ext cx="2520279" cy="1436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284984"/>
            <a:ext cx="259228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84984"/>
            <a:ext cx="213336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212976"/>
            <a:ext cx="263687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5085184"/>
            <a:ext cx="2452205" cy="149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085184"/>
            <a:ext cx="2592288" cy="1563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2" name="Picture 12" descr="F:\ДЛЯ ОТКРЫТОГО УРОКА\slide_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3284984"/>
            <a:ext cx="2232248" cy="157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ДЛЯ ОТКРЫТОГО УРОКА\0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3284984"/>
            <a:ext cx="230425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Рефлексия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7544" y="548681"/>
            <a:ext cx="7837952" cy="2376263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цель вы поставили в начале урока?</a:t>
            </a:r>
          </a:p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 достигли поставленной цели?</a:t>
            </a:r>
          </a:p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Были ли у вас затруднения? Какие?</a:t>
            </a:r>
          </a:p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Как бы оценили свою работу?</a:t>
            </a:r>
          </a:p>
        </p:txBody>
      </p:sp>
      <p:pic>
        <p:nvPicPr>
          <p:cNvPr id="6145" name="Picture 1" descr="F:\ДЛЯ ОТКРЫТОГО УРОКА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06489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</a:t>
            </a:r>
            <a:r>
              <a:rPr lang="ru-RU" dirty="0" smtClean="0">
                <a:solidFill>
                  <a:schemeClr val="bg1"/>
                </a:solidFill>
              </a:rPr>
              <a:t>задание( на выбор)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700809"/>
          <a:ext cx="8424936" cy="48965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24936"/>
              </a:tblGrid>
              <a:tr h="489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</a:t>
                      </a:r>
                      <a:r>
                        <a:rPr lang="ru-RU" sz="2400" dirty="0" smtClean="0"/>
                        <a:t>Для всех обучающихся: </a:t>
                      </a:r>
                      <a:r>
                        <a:rPr lang="ru-RU" sz="2400" i="1" dirty="0" smtClean="0"/>
                        <a:t>Составить связный рассказ об определении или написать сочинение-миниатюру на тему «Зима», используя эпитеты.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Индивидуальное задание для  обучающихся, имеющих повышенную мотивацию к учению –</a:t>
                      </a:r>
                      <a:r>
                        <a:rPr lang="ru-RU" sz="2400" i="1" dirty="0" smtClean="0"/>
                        <a:t>написать рассказ (синквейн, стихотворение, сказку) о второстепенных членах предложения</a:t>
                      </a:r>
                      <a:endParaRPr lang="ru-RU" sz="2400" i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59632" y="2685693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785372">
            <a:off x="5842605" y="4528323"/>
            <a:ext cx="165618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ДЛЯ ОТКРЫТОГО УРОКА\740x457_201805120427260c1e792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96714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«Крестики-нолики»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1.Раздел науки о языке, в котором изучаются  словосочетание и   предложение, называется фонетика.</a:t>
            </a:r>
            <a:endParaRPr lang="ru-RU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2.По цели высказывания предложения бывают повествовательные, вопросительные и побудительные.</a:t>
            </a:r>
            <a:endParaRPr lang="ru-RU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3.Обстоятельство - это главный член предложения.</a:t>
            </a:r>
            <a:endParaRPr lang="ru-RU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4.Односоставные предложения-предложения с одним главным членом  </a:t>
            </a:r>
            <a:endParaRPr lang="ru-RU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5.По эмоциональной окраске предложения бывают восклицательные и повествовательные.</a:t>
            </a:r>
            <a:endParaRPr lang="ru-RU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6. Грамматическая основа предложения - это подлежащее и сказуемое </a:t>
            </a:r>
            <a:endParaRPr lang="ru-RU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7.Дополнение – второстепенный член предложения.</a:t>
            </a:r>
            <a:endParaRPr lang="ru-RU" sz="2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Ключ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556792"/>
          <a:ext cx="8392448" cy="293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055"/>
                <a:gridCol w="1291546"/>
                <a:gridCol w="1263802"/>
                <a:gridCol w="1263802"/>
                <a:gridCol w="1263802"/>
                <a:gridCol w="987355"/>
                <a:gridCol w="1086086"/>
              </a:tblGrid>
              <a:tr h="101872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82770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6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6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6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6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я музыка\Мои рисунки\9f79bd4427b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1513" y="53464"/>
            <a:ext cx="5322487" cy="680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980728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«Слово! Великое русское слово. Как много  в нем  оттенков, как много красок и глубины! Просто необходимо, чтобы это наше богатство русских «цветных слов» оберегали умные и чуткие люди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М.Ладур                                                                                           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ДЛЯ ОТКРЫТОГО УРОКА\740x457_201805120427260c1e792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3380233" cy="2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КРОССЕНС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96752"/>
            <a:ext cx="2592288" cy="168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59228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2575128" cy="165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127408"/>
            <a:ext cx="2520279" cy="1436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284984"/>
            <a:ext cx="259228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84984"/>
            <a:ext cx="213336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212976"/>
            <a:ext cx="263687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5085184"/>
            <a:ext cx="2452205" cy="149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085184"/>
            <a:ext cx="2592288" cy="1563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2" name="Picture 12" descr="F:\ДЛЯ ОТКРЫТОГО УРОКА\slide_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3284984"/>
            <a:ext cx="2232248" cy="157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ДЛЯ ОТКРЫТОГО УРОКА\0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3284984"/>
            <a:ext cx="230425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7606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Segoe Print" pitchFamily="2" charset="0"/>
              </a:rPr>
              <a:t>   </a:t>
            </a:r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Семнадцатое января.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      Классная работа.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        Определение.</a:t>
            </a:r>
          </a:p>
          <a:p>
            <a:pPr>
              <a:buNone/>
            </a:pPr>
            <a:endParaRPr lang="ru-RU" sz="4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    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Цели урока: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 обозначает определение?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частью речи выражается?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Какова его роль в предложении?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> 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146" name="Picture 2" descr="F:\ДЛЯ ОТКРЫТОГО УРОКА\193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5126">
            <a:off x="6590929" y="1467569"/>
            <a:ext cx="2119330" cy="2288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340768"/>
            <a:ext cx="7920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r>
              <a:rPr lang="ru-RU" dirty="0" smtClean="0"/>
              <a:t> 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lvl="0" algn="ctr"/>
            <a:endParaRPr lang="ru-RU" sz="8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611560" y="3140968"/>
            <a:ext cx="8280920" cy="34563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Вот уже и русская красавица </a:t>
            </a:r>
            <a:r>
              <a:rPr lang="ru-RU"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зима пришла</a:t>
            </a:r>
            <a:r>
              <a:rPr lang="ru-RU"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На улице трескучий мороз. Лес стоит сонный.  </a:t>
            </a:r>
            <a:endParaRPr lang="ru-RU" sz="4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2" name="AutoShape 2" descr="https://w-dog.ru/wallpapers/11/1/5052335826948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F:\ДЛЯ ОТКРЫТОГО УРОКА\Winter_Parks_Trees_Fir_466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272808" cy="354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F:\ДЛЯ ОТКРЫТОГО УРОКА\cc961b5e8f0e5c3e0febdde619f3ab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992888" cy="5054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275</Words>
  <Application>Microsoft Office PowerPoint</Application>
  <PresentationFormat>Экран (4:3)</PresentationFormat>
  <Paragraphs>66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Игра «Крестики-нолики»</vt:lpstr>
      <vt:lpstr>Ключ</vt:lpstr>
      <vt:lpstr>Слайд 5</vt:lpstr>
      <vt:lpstr> КРОССЕНС</vt:lpstr>
      <vt:lpstr>Слайд 7</vt:lpstr>
      <vt:lpstr>Слайд 8</vt:lpstr>
      <vt:lpstr>Слайд 9</vt:lpstr>
      <vt:lpstr>ФИЗКУЛЬТМИНУТКА. </vt:lpstr>
      <vt:lpstr>Лингвистическая лаборатория</vt:lpstr>
      <vt:lpstr> КРОССЕНС</vt:lpstr>
      <vt:lpstr>Рефлексия</vt:lpstr>
      <vt:lpstr>Домашнее задание( на выбор)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Администратор</cp:lastModifiedBy>
  <cp:revision>108</cp:revision>
  <dcterms:created xsi:type="dcterms:W3CDTF">2013-08-17T08:34:50Z</dcterms:created>
  <dcterms:modified xsi:type="dcterms:W3CDTF">2019-01-16T22:02:12Z</dcterms:modified>
</cp:coreProperties>
</file>