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0" r:id="rId3"/>
    <p:sldId id="257" r:id="rId4"/>
    <p:sldId id="259" r:id="rId5"/>
    <p:sldId id="267" r:id="rId6"/>
    <p:sldId id="261" r:id="rId7"/>
    <p:sldId id="262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9A7B8-EC27-4B99-9808-14779AF0746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7063B6B-2E12-4AA8-B63E-6641D93F6295}">
      <dgm:prSet phldrT="[Текст]"/>
      <dgm:spPr/>
      <dgm:t>
        <a:bodyPr/>
        <a:lstStyle/>
        <a:p>
          <a:r>
            <a:rPr lang="ru-RU" b="1" dirty="0" smtClean="0"/>
            <a:t>Пространство</a:t>
          </a:r>
          <a:endParaRPr lang="ru-RU" b="1" dirty="0"/>
        </a:p>
      </dgm:t>
    </dgm:pt>
    <dgm:pt modelId="{3F3FC849-84FA-4F3F-9DEF-74FC7348D0EE}" type="parTrans" cxnId="{E3A992EC-4F0F-498E-957D-E15061FA77B5}">
      <dgm:prSet/>
      <dgm:spPr/>
      <dgm:t>
        <a:bodyPr/>
        <a:lstStyle/>
        <a:p>
          <a:endParaRPr lang="ru-RU"/>
        </a:p>
      </dgm:t>
    </dgm:pt>
    <dgm:pt modelId="{5791A28A-3EAB-4A11-8FB1-D2E4DE8AC7FF}" type="sibTrans" cxnId="{E3A992EC-4F0F-498E-957D-E15061FA77B5}">
      <dgm:prSet/>
      <dgm:spPr/>
      <dgm:t>
        <a:bodyPr/>
        <a:lstStyle/>
        <a:p>
          <a:endParaRPr lang="ru-RU"/>
        </a:p>
      </dgm:t>
    </dgm:pt>
    <dgm:pt modelId="{7B9A8140-871E-42CC-A3D6-FC5BB36F9740}">
      <dgm:prSet phldrT="[Текст]"/>
      <dgm:spPr/>
      <dgm:t>
        <a:bodyPr/>
        <a:lstStyle/>
        <a:p>
          <a:r>
            <a:rPr lang="ru-RU" b="1" dirty="0" smtClean="0"/>
            <a:t>Время</a:t>
          </a:r>
          <a:endParaRPr lang="ru-RU" b="1" dirty="0"/>
        </a:p>
      </dgm:t>
    </dgm:pt>
    <dgm:pt modelId="{F3BF4D0E-E3A0-415F-BC91-DE1CC312F5C9}" type="parTrans" cxnId="{B481D36D-BEEC-45CA-A0FF-AC534F8A74A0}">
      <dgm:prSet/>
      <dgm:spPr/>
      <dgm:t>
        <a:bodyPr/>
        <a:lstStyle/>
        <a:p>
          <a:endParaRPr lang="ru-RU"/>
        </a:p>
      </dgm:t>
    </dgm:pt>
    <dgm:pt modelId="{F90A3349-DC72-4AC0-8C97-C53FE32696DD}" type="sibTrans" cxnId="{B481D36D-BEEC-45CA-A0FF-AC534F8A74A0}">
      <dgm:prSet/>
      <dgm:spPr/>
      <dgm:t>
        <a:bodyPr/>
        <a:lstStyle/>
        <a:p>
          <a:endParaRPr lang="ru-RU"/>
        </a:p>
      </dgm:t>
    </dgm:pt>
    <dgm:pt modelId="{A657B9BD-BD71-4971-9C1F-77DEEC7C583F}">
      <dgm:prSet phldrT="[Текст]"/>
      <dgm:spPr/>
      <dgm:t>
        <a:bodyPr/>
        <a:lstStyle/>
        <a:p>
          <a:r>
            <a:rPr lang="ru-RU" b="1" dirty="0" smtClean="0"/>
            <a:t>Взаимодействие детей и взрослых</a:t>
          </a:r>
          <a:endParaRPr lang="ru-RU" b="1" dirty="0"/>
        </a:p>
      </dgm:t>
    </dgm:pt>
    <dgm:pt modelId="{1C46A189-C27D-4CCD-8628-079F631EF872}" type="parTrans" cxnId="{4D101F0D-4FD5-4615-9593-F3438DD3C6EA}">
      <dgm:prSet/>
      <dgm:spPr/>
      <dgm:t>
        <a:bodyPr/>
        <a:lstStyle/>
        <a:p>
          <a:endParaRPr lang="ru-RU"/>
        </a:p>
      </dgm:t>
    </dgm:pt>
    <dgm:pt modelId="{8D7EA60C-BC37-4D05-9754-8F17BDAEE0D8}" type="sibTrans" cxnId="{4D101F0D-4FD5-4615-9593-F3438DD3C6EA}">
      <dgm:prSet/>
      <dgm:spPr/>
      <dgm:t>
        <a:bodyPr/>
        <a:lstStyle/>
        <a:p>
          <a:endParaRPr lang="ru-RU"/>
        </a:p>
      </dgm:t>
    </dgm:pt>
    <dgm:pt modelId="{B559EBA1-EBD2-45A6-B521-513272459D4B}" type="pres">
      <dgm:prSet presAssocID="{89E9A7B8-EC27-4B99-9808-14779AF074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2BD4B-0285-4FF0-997B-736BF1322AFA}" type="pres">
      <dgm:prSet presAssocID="{67063B6B-2E12-4AA8-B63E-6641D93F6295}" presName="parentLin" presStyleCnt="0"/>
      <dgm:spPr/>
    </dgm:pt>
    <dgm:pt modelId="{83887F0E-668E-4A73-9345-9BB179FFC91A}" type="pres">
      <dgm:prSet presAssocID="{67063B6B-2E12-4AA8-B63E-6641D93F629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F9A74AB-80D2-4836-8383-21418AA4F853}" type="pres">
      <dgm:prSet presAssocID="{67063B6B-2E12-4AA8-B63E-6641D93F62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45347-01DE-425D-8E7E-689395DF5935}" type="pres">
      <dgm:prSet presAssocID="{67063B6B-2E12-4AA8-B63E-6641D93F6295}" presName="negativeSpace" presStyleCnt="0"/>
      <dgm:spPr/>
    </dgm:pt>
    <dgm:pt modelId="{4DA581B9-BE00-4C15-8E5F-7B8E92D82D70}" type="pres">
      <dgm:prSet presAssocID="{67063B6B-2E12-4AA8-B63E-6641D93F6295}" presName="childText" presStyleLbl="conFgAcc1" presStyleIdx="0" presStyleCnt="3">
        <dgm:presLayoutVars>
          <dgm:bulletEnabled val="1"/>
        </dgm:presLayoutVars>
      </dgm:prSet>
      <dgm:spPr/>
    </dgm:pt>
    <dgm:pt modelId="{1C34B823-85DB-46EC-AE16-F5FAA9666BB0}" type="pres">
      <dgm:prSet presAssocID="{5791A28A-3EAB-4A11-8FB1-D2E4DE8AC7FF}" presName="spaceBetweenRectangles" presStyleCnt="0"/>
      <dgm:spPr/>
    </dgm:pt>
    <dgm:pt modelId="{D974E75C-FCC4-4300-9ABF-A85887B86F57}" type="pres">
      <dgm:prSet presAssocID="{7B9A8140-871E-42CC-A3D6-FC5BB36F9740}" presName="parentLin" presStyleCnt="0"/>
      <dgm:spPr/>
    </dgm:pt>
    <dgm:pt modelId="{D42E9AF9-89B3-4ED8-8E06-EC8E48A640B5}" type="pres">
      <dgm:prSet presAssocID="{7B9A8140-871E-42CC-A3D6-FC5BB36F97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DAF8A4-5562-4AF2-BEF9-2CA6E8D61E0C}" type="pres">
      <dgm:prSet presAssocID="{7B9A8140-871E-42CC-A3D6-FC5BB36F9740}" presName="parentText" presStyleLbl="node1" presStyleIdx="1" presStyleCnt="3" custLinFactNeighborX="-9091" custLinFactNeighborY="-2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2BA32-F593-4A5D-89D5-217CD97A0BF9}" type="pres">
      <dgm:prSet presAssocID="{7B9A8140-871E-42CC-A3D6-FC5BB36F9740}" presName="negativeSpace" presStyleCnt="0"/>
      <dgm:spPr/>
    </dgm:pt>
    <dgm:pt modelId="{4A2C8029-98D4-473A-A626-F2CF0B34DDA6}" type="pres">
      <dgm:prSet presAssocID="{7B9A8140-871E-42CC-A3D6-FC5BB36F974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BB6CB-AD4F-4EE8-8F28-DA3219FE37B9}" type="pres">
      <dgm:prSet presAssocID="{F90A3349-DC72-4AC0-8C97-C53FE32696DD}" presName="spaceBetweenRectangles" presStyleCnt="0"/>
      <dgm:spPr/>
    </dgm:pt>
    <dgm:pt modelId="{C47BBC57-9A95-4593-9EDB-CA01D21FD7BF}" type="pres">
      <dgm:prSet presAssocID="{A657B9BD-BD71-4971-9C1F-77DEEC7C583F}" presName="parentLin" presStyleCnt="0"/>
      <dgm:spPr/>
    </dgm:pt>
    <dgm:pt modelId="{699D5C91-24E8-4DE4-A0F6-C788D2C6D094}" type="pres">
      <dgm:prSet presAssocID="{A657B9BD-BD71-4971-9C1F-77DEEC7C583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2F7F61F-186D-46F9-AB51-3F2CB9B0458C}" type="pres">
      <dgm:prSet presAssocID="{A657B9BD-BD71-4971-9C1F-77DEEC7C58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4406E-A52C-4B19-9BFD-C979D6416285}" type="pres">
      <dgm:prSet presAssocID="{A657B9BD-BD71-4971-9C1F-77DEEC7C583F}" presName="negativeSpace" presStyleCnt="0"/>
      <dgm:spPr/>
    </dgm:pt>
    <dgm:pt modelId="{00A0EF74-600D-4314-B9EB-F4C5775D18D6}" type="pres">
      <dgm:prSet presAssocID="{A657B9BD-BD71-4971-9C1F-77DEEC7C583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1D36D-BEEC-45CA-A0FF-AC534F8A74A0}" srcId="{89E9A7B8-EC27-4B99-9808-14779AF07469}" destId="{7B9A8140-871E-42CC-A3D6-FC5BB36F9740}" srcOrd="1" destOrd="0" parTransId="{F3BF4D0E-E3A0-415F-BC91-DE1CC312F5C9}" sibTransId="{F90A3349-DC72-4AC0-8C97-C53FE32696DD}"/>
    <dgm:cxn modelId="{D24375FE-44AC-426F-8AEB-2C52C73D3B4B}" type="presOf" srcId="{A657B9BD-BD71-4971-9C1F-77DEEC7C583F}" destId="{699D5C91-24E8-4DE4-A0F6-C788D2C6D094}" srcOrd="0" destOrd="0" presId="urn:microsoft.com/office/officeart/2005/8/layout/list1"/>
    <dgm:cxn modelId="{2781CB99-F3FF-4493-9C5F-76EE601A69D1}" type="presOf" srcId="{89E9A7B8-EC27-4B99-9808-14779AF07469}" destId="{B559EBA1-EBD2-45A6-B521-513272459D4B}" srcOrd="0" destOrd="0" presId="urn:microsoft.com/office/officeart/2005/8/layout/list1"/>
    <dgm:cxn modelId="{E8CF9657-2594-418F-85BF-2A809FCB4864}" type="presOf" srcId="{7B9A8140-871E-42CC-A3D6-FC5BB36F9740}" destId="{D42E9AF9-89B3-4ED8-8E06-EC8E48A640B5}" srcOrd="0" destOrd="0" presId="urn:microsoft.com/office/officeart/2005/8/layout/list1"/>
    <dgm:cxn modelId="{E3A992EC-4F0F-498E-957D-E15061FA77B5}" srcId="{89E9A7B8-EC27-4B99-9808-14779AF07469}" destId="{67063B6B-2E12-4AA8-B63E-6641D93F6295}" srcOrd="0" destOrd="0" parTransId="{3F3FC849-84FA-4F3F-9DEF-74FC7348D0EE}" sibTransId="{5791A28A-3EAB-4A11-8FB1-D2E4DE8AC7FF}"/>
    <dgm:cxn modelId="{50F9B3E4-45CF-4C23-8F54-C020306A628B}" type="presOf" srcId="{7B9A8140-871E-42CC-A3D6-FC5BB36F9740}" destId="{18DAF8A4-5562-4AF2-BEF9-2CA6E8D61E0C}" srcOrd="1" destOrd="0" presId="urn:microsoft.com/office/officeart/2005/8/layout/list1"/>
    <dgm:cxn modelId="{9E969FE5-E51F-403F-9340-D266E81E5C27}" type="presOf" srcId="{67063B6B-2E12-4AA8-B63E-6641D93F6295}" destId="{4F9A74AB-80D2-4836-8383-21418AA4F853}" srcOrd="1" destOrd="0" presId="urn:microsoft.com/office/officeart/2005/8/layout/list1"/>
    <dgm:cxn modelId="{4D101F0D-4FD5-4615-9593-F3438DD3C6EA}" srcId="{89E9A7B8-EC27-4B99-9808-14779AF07469}" destId="{A657B9BD-BD71-4971-9C1F-77DEEC7C583F}" srcOrd="2" destOrd="0" parTransId="{1C46A189-C27D-4CCD-8628-079F631EF872}" sibTransId="{8D7EA60C-BC37-4D05-9754-8F17BDAEE0D8}"/>
    <dgm:cxn modelId="{DD991F7A-3EE1-4F80-9E9A-20E39A901FBD}" type="presOf" srcId="{A657B9BD-BD71-4971-9C1F-77DEEC7C583F}" destId="{22F7F61F-186D-46F9-AB51-3F2CB9B0458C}" srcOrd="1" destOrd="0" presId="urn:microsoft.com/office/officeart/2005/8/layout/list1"/>
    <dgm:cxn modelId="{B82D8528-DBDB-4F9F-ACBB-47C140E426DD}" type="presOf" srcId="{67063B6B-2E12-4AA8-B63E-6641D93F6295}" destId="{83887F0E-668E-4A73-9345-9BB179FFC91A}" srcOrd="0" destOrd="0" presId="urn:microsoft.com/office/officeart/2005/8/layout/list1"/>
    <dgm:cxn modelId="{BECF8DAE-62A1-48B6-8D58-2905FBDC9439}" type="presParOf" srcId="{B559EBA1-EBD2-45A6-B521-513272459D4B}" destId="{8FA2BD4B-0285-4FF0-997B-736BF1322AFA}" srcOrd="0" destOrd="0" presId="urn:microsoft.com/office/officeart/2005/8/layout/list1"/>
    <dgm:cxn modelId="{98FBAC20-926F-4699-8C39-0EFD5376C8CC}" type="presParOf" srcId="{8FA2BD4B-0285-4FF0-997B-736BF1322AFA}" destId="{83887F0E-668E-4A73-9345-9BB179FFC91A}" srcOrd="0" destOrd="0" presId="urn:microsoft.com/office/officeart/2005/8/layout/list1"/>
    <dgm:cxn modelId="{509724A3-FB73-4C86-82FC-21CC6ADA2B56}" type="presParOf" srcId="{8FA2BD4B-0285-4FF0-997B-736BF1322AFA}" destId="{4F9A74AB-80D2-4836-8383-21418AA4F853}" srcOrd="1" destOrd="0" presId="urn:microsoft.com/office/officeart/2005/8/layout/list1"/>
    <dgm:cxn modelId="{45DB446A-1679-4A4E-9E31-A615ACD517A3}" type="presParOf" srcId="{B559EBA1-EBD2-45A6-B521-513272459D4B}" destId="{D1D45347-01DE-425D-8E7E-689395DF5935}" srcOrd="1" destOrd="0" presId="urn:microsoft.com/office/officeart/2005/8/layout/list1"/>
    <dgm:cxn modelId="{90C9965F-AA96-4D08-B5E8-C0955C7F57EC}" type="presParOf" srcId="{B559EBA1-EBD2-45A6-B521-513272459D4B}" destId="{4DA581B9-BE00-4C15-8E5F-7B8E92D82D70}" srcOrd="2" destOrd="0" presId="urn:microsoft.com/office/officeart/2005/8/layout/list1"/>
    <dgm:cxn modelId="{8FFF9EEB-C69A-4FFC-BE51-B870241390D8}" type="presParOf" srcId="{B559EBA1-EBD2-45A6-B521-513272459D4B}" destId="{1C34B823-85DB-46EC-AE16-F5FAA9666BB0}" srcOrd="3" destOrd="0" presId="urn:microsoft.com/office/officeart/2005/8/layout/list1"/>
    <dgm:cxn modelId="{C5FC2C33-B550-4B64-9DA2-9B7B3F08FE4C}" type="presParOf" srcId="{B559EBA1-EBD2-45A6-B521-513272459D4B}" destId="{D974E75C-FCC4-4300-9ABF-A85887B86F57}" srcOrd="4" destOrd="0" presId="urn:microsoft.com/office/officeart/2005/8/layout/list1"/>
    <dgm:cxn modelId="{677095A5-42C2-4115-AB09-9A4E08610C8C}" type="presParOf" srcId="{D974E75C-FCC4-4300-9ABF-A85887B86F57}" destId="{D42E9AF9-89B3-4ED8-8E06-EC8E48A640B5}" srcOrd="0" destOrd="0" presId="urn:microsoft.com/office/officeart/2005/8/layout/list1"/>
    <dgm:cxn modelId="{ED9BBDC7-9F32-493E-9FF8-17BE30234B26}" type="presParOf" srcId="{D974E75C-FCC4-4300-9ABF-A85887B86F57}" destId="{18DAF8A4-5562-4AF2-BEF9-2CA6E8D61E0C}" srcOrd="1" destOrd="0" presId="urn:microsoft.com/office/officeart/2005/8/layout/list1"/>
    <dgm:cxn modelId="{A9573CBB-B56B-47AD-8ABD-360039AC9B6D}" type="presParOf" srcId="{B559EBA1-EBD2-45A6-B521-513272459D4B}" destId="{5BA2BA32-F593-4A5D-89D5-217CD97A0BF9}" srcOrd="5" destOrd="0" presId="urn:microsoft.com/office/officeart/2005/8/layout/list1"/>
    <dgm:cxn modelId="{7A731708-8440-4A90-89B2-18836270774A}" type="presParOf" srcId="{B559EBA1-EBD2-45A6-B521-513272459D4B}" destId="{4A2C8029-98D4-473A-A626-F2CF0B34DDA6}" srcOrd="6" destOrd="0" presId="urn:microsoft.com/office/officeart/2005/8/layout/list1"/>
    <dgm:cxn modelId="{045E245B-A863-4B87-88E3-7D4266F4B462}" type="presParOf" srcId="{B559EBA1-EBD2-45A6-B521-513272459D4B}" destId="{465BB6CB-AD4F-4EE8-8F28-DA3219FE37B9}" srcOrd="7" destOrd="0" presId="urn:microsoft.com/office/officeart/2005/8/layout/list1"/>
    <dgm:cxn modelId="{5D2BBE42-2ED0-4BBA-A0C4-1D15EEDE51EF}" type="presParOf" srcId="{B559EBA1-EBD2-45A6-B521-513272459D4B}" destId="{C47BBC57-9A95-4593-9EDB-CA01D21FD7BF}" srcOrd="8" destOrd="0" presId="urn:microsoft.com/office/officeart/2005/8/layout/list1"/>
    <dgm:cxn modelId="{82A3C1CF-E00D-47E4-91FE-32A3481D8CFB}" type="presParOf" srcId="{C47BBC57-9A95-4593-9EDB-CA01D21FD7BF}" destId="{699D5C91-24E8-4DE4-A0F6-C788D2C6D094}" srcOrd="0" destOrd="0" presId="urn:microsoft.com/office/officeart/2005/8/layout/list1"/>
    <dgm:cxn modelId="{25F3A07F-0636-42F3-9DF9-5006B5A3521E}" type="presParOf" srcId="{C47BBC57-9A95-4593-9EDB-CA01D21FD7BF}" destId="{22F7F61F-186D-46F9-AB51-3F2CB9B0458C}" srcOrd="1" destOrd="0" presId="urn:microsoft.com/office/officeart/2005/8/layout/list1"/>
    <dgm:cxn modelId="{0DF73EE7-3AD4-4104-8102-185BB1E53EBB}" type="presParOf" srcId="{B559EBA1-EBD2-45A6-B521-513272459D4B}" destId="{D764406E-A52C-4B19-9BFD-C979D6416285}" srcOrd="9" destOrd="0" presId="urn:microsoft.com/office/officeart/2005/8/layout/list1"/>
    <dgm:cxn modelId="{B94B22D0-9301-4CB7-A12E-000A0B7DAE86}" type="presParOf" srcId="{B559EBA1-EBD2-45A6-B521-513272459D4B}" destId="{00A0EF74-600D-4314-B9EB-F4C5775D18D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D6E655-213D-4E8C-AE76-98F8C0D25409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538302-2A23-436E-975E-57FBE6493670}">
      <dgm:prSet phldrT="[Текст]"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Идентификация</a:t>
          </a:r>
          <a:endParaRPr lang="ru-RU" b="1" dirty="0">
            <a:solidFill>
              <a:schemeClr val="accent6">
                <a:lumMod val="50000"/>
              </a:schemeClr>
            </a:solidFill>
          </a:endParaRPr>
        </a:p>
      </dgm:t>
    </dgm:pt>
    <dgm:pt modelId="{52065F18-AA83-471E-9A3C-81A22032FBC4}" type="parTrans" cxnId="{9B095211-A965-42EC-891D-5492A4A8BD7C}">
      <dgm:prSet/>
      <dgm:spPr/>
      <dgm:t>
        <a:bodyPr/>
        <a:lstStyle/>
        <a:p>
          <a:endParaRPr lang="ru-RU"/>
        </a:p>
      </dgm:t>
    </dgm:pt>
    <dgm:pt modelId="{6A4CADFC-740F-4D1C-8949-9AFCE2BE2F87}" type="sibTrans" cxnId="{9B095211-A965-42EC-891D-5492A4A8BD7C}">
      <dgm:prSet/>
      <dgm:spPr/>
      <dgm:t>
        <a:bodyPr/>
        <a:lstStyle/>
        <a:p>
          <a:endParaRPr lang="ru-RU"/>
        </a:p>
      </dgm:t>
    </dgm:pt>
    <dgm:pt modelId="{35099E7F-F448-4743-9BD4-040012AE584C}">
      <dgm:prSet phldrT="[Текст]" phldr="1"/>
      <dgm:spPr/>
      <dgm:t>
        <a:bodyPr/>
        <a:lstStyle/>
        <a:p>
          <a:endParaRPr lang="ru-RU" dirty="0"/>
        </a:p>
      </dgm:t>
    </dgm:pt>
    <dgm:pt modelId="{0D14E735-41A0-4147-BDBC-A5B8B722A8FC}" type="parTrans" cxnId="{492A7887-BF4A-4666-84D3-03A7A52CF46F}">
      <dgm:prSet/>
      <dgm:spPr/>
      <dgm:t>
        <a:bodyPr/>
        <a:lstStyle/>
        <a:p>
          <a:endParaRPr lang="ru-RU"/>
        </a:p>
      </dgm:t>
    </dgm:pt>
    <dgm:pt modelId="{31F25123-0B50-4210-A87B-3601068DF9B7}" type="sibTrans" cxnId="{492A7887-BF4A-4666-84D3-03A7A52CF46F}">
      <dgm:prSet/>
      <dgm:spPr/>
      <dgm:t>
        <a:bodyPr/>
        <a:lstStyle/>
        <a:p>
          <a:endParaRPr lang="ru-RU"/>
        </a:p>
      </dgm:t>
    </dgm:pt>
    <dgm:pt modelId="{A94F9A08-3135-4163-BAFC-1A1D477F21F6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accent6">
                  <a:lumMod val="50000"/>
                </a:schemeClr>
              </a:solidFill>
            </a:rPr>
            <a:t>Интериоризация</a:t>
          </a:r>
          <a:endParaRPr lang="ru-RU" b="1" dirty="0">
            <a:solidFill>
              <a:schemeClr val="accent6">
                <a:lumMod val="50000"/>
              </a:schemeClr>
            </a:solidFill>
          </a:endParaRPr>
        </a:p>
      </dgm:t>
    </dgm:pt>
    <dgm:pt modelId="{4A993BF6-9DA2-49CA-B3F3-05F46F5C4736}" type="parTrans" cxnId="{7F80B61D-2FC7-43D9-8011-27CD51F5747E}">
      <dgm:prSet/>
      <dgm:spPr/>
      <dgm:t>
        <a:bodyPr/>
        <a:lstStyle/>
        <a:p>
          <a:endParaRPr lang="ru-RU"/>
        </a:p>
      </dgm:t>
    </dgm:pt>
    <dgm:pt modelId="{72F53800-4E51-4352-A169-4544044CE78A}" type="sibTrans" cxnId="{7F80B61D-2FC7-43D9-8011-27CD51F5747E}">
      <dgm:prSet/>
      <dgm:spPr/>
      <dgm:t>
        <a:bodyPr/>
        <a:lstStyle/>
        <a:p>
          <a:endParaRPr lang="ru-RU"/>
        </a:p>
      </dgm:t>
    </dgm:pt>
    <dgm:pt modelId="{4C546489-943A-4864-B41C-DB61EBCD1E62}">
      <dgm:prSet phldrT="[Текст]" phldr="1"/>
      <dgm:spPr/>
      <dgm:t>
        <a:bodyPr/>
        <a:lstStyle/>
        <a:p>
          <a:endParaRPr lang="ru-RU"/>
        </a:p>
      </dgm:t>
    </dgm:pt>
    <dgm:pt modelId="{65A24F41-D50C-4C3B-BAEC-FAEB9A6A1E05}" type="parTrans" cxnId="{F58C3905-770C-46F5-826A-78A7C3E5FA18}">
      <dgm:prSet/>
      <dgm:spPr/>
      <dgm:t>
        <a:bodyPr/>
        <a:lstStyle/>
        <a:p>
          <a:endParaRPr lang="ru-RU"/>
        </a:p>
      </dgm:t>
    </dgm:pt>
    <dgm:pt modelId="{2649BC81-2061-4247-A483-91B994C07E67}" type="sibTrans" cxnId="{F58C3905-770C-46F5-826A-78A7C3E5FA18}">
      <dgm:prSet/>
      <dgm:spPr/>
      <dgm:t>
        <a:bodyPr/>
        <a:lstStyle/>
        <a:p>
          <a:endParaRPr lang="ru-RU"/>
        </a:p>
      </dgm:t>
    </dgm:pt>
    <dgm:pt modelId="{76002178-DEE4-4E5C-A6A3-E086042AC568}">
      <dgm:prSet phldrT="[Текст]"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Ролевое экспериментирование</a:t>
          </a:r>
          <a:endParaRPr lang="ru-RU" b="1" dirty="0">
            <a:solidFill>
              <a:schemeClr val="accent6">
                <a:lumMod val="50000"/>
              </a:schemeClr>
            </a:solidFill>
          </a:endParaRPr>
        </a:p>
      </dgm:t>
    </dgm:pt>
    <dgm:pt modelId="{7713C8B8-729E-437F-A227-961968E73FA6}" type="parTrans" cxnId="{5B04F5CD-D4BC-48D5-8E78-F8ACBFA75D56}">
      <dgm:prSet/>
      <dgm:spPr/>
      <dgm:t>
        <a:bodyPr/>
        <a:lstStyle/>
        <a:p>
          <a:endParaRPr lang="ru-RU"/>
        </a:p>
      </dgm:t>
    </dgm:pt>
    <dgm:pt modelId="{1C7C4E08-EF61-4E0E-8B4A-89CA54057E86}" type="sibTrans" cxnId="{5B04F5CD-D4BC-48D5-8E78-F8ACBFA75D56}">
      <dgm:prSet/>
      <dgm:spPr/>
      <dgm:t>
        <a:bodyPr/>
        <a:lstStyle/>
        <a:p>
          <a:endParaRPr lang="ru-RU"/>
        </a:p>
      </dgm:t>
    </dgm:pt>
    <dgm:pt modelId="{95C36F44-78BB-475B-8F1A-8005F2516763}">
      <dgm:prSet phldrT="[Текст]" phldr="1"/>
      <dgm:spPr/>
      <dgm:t>
        <a:bodyPr/>
        <a:lstStyle/>
        <a:p>
          <a:endParaRPr lang="ru-RU" dirty="0"/>
        </a:p>
      </dgm:t>
    </dgm:pt>
    <dgm:pt modelId="{F7AE04C5-1183-4010-8A07-10B8A9E8EF75}" type="sibTrans" cxnId="{74BE2B0C-83E1-43F7-961C-F09D93C69AF3}">
      <dgm:prSet/>
      <dgm:spPr/>
      <dgm:t>
        <a:bodyPr/>
        <a:lstStyle/>
        <a:p>
          <a:endParaRPr lang="ru-RU"/>
        </a:p>
      </dgm:t>
    </dgm:pt>
    <dgm:pt modelId="{5B95A1DF-D5A5-4CA8-8971-D1A6091E3A15}" type="parTrans" cxnId="{74BE2B0C-83E1-43F7-961C-F09D93C69AF3}">
      <dgm:prSet/>
      <dgm:spPr/>
      <dgm:t>
        <a:bodyPr/>
        <a:lstStyle/>
        <a:p>
          <a:endParaRPr lang="ru-RU"/>
        </a:p>
      </dgm:t>
    </dgm:pt>
    <dgm:pt modelId="{CC5A11B4-12E5-4491-8381-B303E00B0910}">
      <dgm:prSet phldrT="[Текст]" phldr="1"/>
      <dgm:spPr/>
      <dgm:t>
        <a:bodyPr/>
        <a:lstStyle/>
        <a:p>
          <a:endParaRPr lang="ru-RU" dirty="0"/>
        </a:p>
      </dgm:t>
    </dgm:pt>
    <dgm:pt modelId="{7ACF0B92-7840-444D-9F43-1635E9DB3852}" type="sibTrans" cxnId="{81795231-4633-4883-90EE-B61AF61F4C31}">
      <dgm:prSet/>
      <dgm:spPr/>
      <dgm:t>
        <a:bodyPr/>
        <a:lstStyle/>
        <a:p>
          <a:endParaRPr lang="ru-RU"/>
        </a:p>
      </dgm:t>
    </dgm:pt>
    <dgm:pt modelId="{5B56222C-7BD4-4385-A61E-19A343920116}" type="parTrans" cxnId="{81795231-4633-4883-90EE-B61AF61F4C31}">
      <dgm:prSet/>
      <dgm:spPr/>
      <dgm:t>
        <a:bodyPr/>
        <a:lstStyle/>
        <a:p>
          <a:endParaRPr lang="ru-RU"/>
        </a:p>
      </dgm:t>
    </dgm:pt>
    <dgm:pt modelId="{4CB0417E-8505-4B8B-875D-0A58916CC645}">
      <dgm:prSet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Социальные ритуалы и социальные образцы</a:t>
          </a:r>
          <a:endParaRPr lang="ru-RU" b="1" dirty="0">
            <a:solidFill>
              <a:schemeClr val="accent6">
                <a:lumMod val="50000"/>
              </a:schemeClr>
            </a:solidFill>
          </a:endParaRPr>
        </a:p>
      </dgm:t>
    </dgm:pt>
    <dgm:pt modelId="{7751F56D-F961-4ADC-879D-C95BB4FBF5FA}" type="parTrans" cxnId="{BCEF091D-535E-448A-A164-89A0C9BCAC33}">
      <dgm:prSet/>
      <dgm:spPr/>
      <dgm:t>
        <a:bodyPr/>
        <a:lstStyle/>
        <a:p>
          <a:endParaRPr lang="ru-RU"/>
        </a:p>
      </dgm:t>
    </dgm:pt>
    <dgm:pt modelId="{0F7B050E-C3E1-408F-9A9F-2D45E22038A4}" type="sibTrans" cxnId="{BCEF091D-535E-448A-A164-89A0C9BCAC33}">
      <dgm:prSet/>
      <dgm:spPr/>
      <dgm:t>
        <a:bodyPr/>
        <a:lstStyle/>
        <a:p>
          <a:endParaRPr lang="ru-RU"/>
        </a:p>
      </dgm:t>
    </dgm:pt>
    <dgm:pt modelId="{FED70FEF-6F4C-4B6A-B859-F2528CE32F9A}" type="pres">
      <dgm:prSet presAssocID="{8ED6E655-213D-4E8C-AE76-98F8C0D254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61AF1A-5A2D-4AFD-843D-9132A05E77BF}" type="pres">
      <dgm:prSet presAssocID="{95C36F44-78BB-475B-8F1A-8005F2516763}" presName="composite" presStyleCnt="0"/>
      <dgm:spPr/>
    </dgm:pt>
    <dgm:pt modelId="{EE731C83-1616-47DC-9289-306F98D33F13}" type="pres">
      <dgm:prSet presAssocID="{95C36F44-78BB-475B-8F1A-8005F251676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E6DD4-7CB0-4FAE-875F-2E77AF8B056A}" type="pres">
      <dgm:prSet presAssocID="{95C36F44-78BB-475B-8F1A-8005F2516763}" presName="descendantText" presStyleLbl="alignAcc1" presStyleIdx="0" presStyleCnt="4" custLinFactNeighborX="-60" custLinFactNeighborY="-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A09D8-6F13-4221-8FB1-8C53C87141F2}" type="pres">
      <dgm:prSet presAssocID="{F7AE04C5-1183-4010-8A07-10B8A9E8EF75}" presName="sp" presStyleCnt="0"/>
      <dgm:spPr/>
    </dgm:pt>
    <dgm:pt modelId="{DDC9BC43-A5DD-42C6-AAB8-D50A3F1E919B}" type="pres">
      <dgm:prSet presAssocID="{35099E7F-F448-4743-9BD4-040012AE584C}" presName="composite" presStyleCnt="0"/>
      <dgm:spPr/>
    </dgm:pt>
    <dgm:pt modelId="{49998FB0-44CC-4BC4-8C64-BE3A7AE35B61}" type="pres">
      <dgm:prSet presAssocID="{35099E7F-F448-4743-9BD4-040012AE584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F1C6F-6DEC-47E5-BCD6-AB73D86170A4}" type="pres">
      <dgm:prSet presAssocID="{35099E7F-F448-4743-9BD4-040012AE584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E55A6-7C01-4E70-BC47-ADE813AEC495}" type="pres">
      <dgm:prSet presAssocID="{31F25123-0B50-4210-A87B-3601068DF9B7}" presName="sp" presStyleCnt="0"/>
      <dgm:spPr/>
    </dgm:pt>
    <dgm:pt modelId="{032E1302-6F8A-4C7A-9B29-D41177CDFFAB}" type="pres">
      <dgm:prSet presAssocID="{4C546489-943A-4864-B41C-DB61EBCD1E62}" presName="composite" presStyleCnt="0"/>
      <dgm:spPr/>
    </dgm:pt>
    <dgm:pt modelId="{3273C4DF-285A-4C0F-9AA3-BE008FE2C86E}" type="pres">
      <dgm:prSet presAssocID="{4C546489-943A-4864-B41C-DB61EBCD1E6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16BB2-7EDE-47F2-86F2-8DBC98A0AB43}" type="pres">
      <dgm:prSet presAssocID="{4C546489-943A-4864-B41C-DB61EBCD1E6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B82C9-82EB-4FD7-B2B0-2822DDC59411}" type="pres">
      <dgm:prSet presAssocID="{2649BC81-2061-4247-A483-91B994C07E67}" presName="sp" presStyleCnt="0"/>
      <dgm:spPr/>
    </dgm:pt>
    <dgm:pt modelId="{D29A6D7E-F745-4167-AA61-7DF17CD27F3E}" type="pres">
      <dgm:prSet presAssocID="{CC5A11B4-12E5-4491-8381-B303E00B0910}" presName="composite" presStyleCnt="0"/>
      <dgm:spPr/>
    </dgm:pt>
    <dgm:pt modelId="{918FF390-1DF3-4037-9B66-32392BDBC5C0}" type="pres">
      <dgm:prSet presAssocID="{CC5A11B4-12E5-4491-8381-B303E00B091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EE6CC-9686-4CB7-9316-14C0257A5BBD}" type="pres">
      <dgm:prSet presAssocID="{CC5A11B4-12E5-4491-8381-B303E00B091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04F5CD-D4BC-48D5-8E78-F8ACBFA75D56}" srcId="{4C546489-943A-4864-B41C-DB61EBCD1E62}" destId="{76002178-DEE4-4E5C-A6A3-E086042AC568}" srcOrd="0" destOrd="0" parTransId="{7713C8B8-729E-437F-A227-961968E73FA6}" sibTransId="{1C7C4E08-EF61-4E0E-8B4A-89CA54057E86}"/>
    <dgm:cxn modelId="{F58C3905-770C-46F5-826A-78A7C3E5FA18}" srcId="{8ED6E655-213D-4E8C-AE76-98F8C0D25409}" destId="{4C546489-943A-4864-B41C-DB61EBCD1E62}" srcOrd="2" destOrd="0" parTransId="{65A24F41-D50C-4C3B-BAEC-FAEB9A6A1E05}" sibTransId="{2649BC81-2061-4247-A483-91B994C07E67}"/>
    <dgm:cxn modelId="{4D76BA9F-DDB9-4129-B7AC-0AA067878899}" type="presOf" srcId="{76002178-DEE4-4E5C-A6A3-E086042AC568}" destId="{30C16BB2-7EDE-47F2-86F2-8DBC98A0AB43}" srcOrd="0" destOrd="0" presId="urn:microsoft.com/office/officeart/2005/8/layout/chevron2"/>
    <dgm:cxn modelId="{9892E403-FA9B-4735-BA21-56C3E5E6AC27}" type="presOf" srcId="{4CB0417E-8505-4B8B-875D-0A58916CC645}" destId="{6A8EE6CC-9686-4CB7-9316-14C0257A5BBD}" srcOrd="0" destOrd="0" presId="urn:microsoft.com/office/officeart/2005/8/layout/chevron2"/>
    <dgm:cxn modelId="{EE477ADB-A27F-4170-A3DA-A55B8D0DFDF2}" type="presOf" srcId="{CC5A11B4-12E5-4491-8381-B303E00B0910}" destId="{918FF390-1DF3-4037-9B66-32392BDBC5C0}" srcOrd="0" destOrd="0" presId="urn:microsoft.com/office/officeart/2005/8/layout/chevron2"/>
    <dgm:cxn modelId="{EB2F62F3-568B-4AC5-B54A-C0149B17E5F8}" type="presOf" srcId="{4C546489-943A-4864-B41C-DB61EBCD1E62}" destId="{3273C4DF-285A-4C0F-9AA3-BE008FE2C86E}" srcOrd="0" destOrd="0" presId="urn:microsoft.com/office/officeart/2005/8/layout/chevron2"/>
    <dgm:cxn modelId="{BCEF091D-535E-448A-A164-89A0C9BCAC33}" srcId="{CC5A11B4-12E5-4491-8381-B303E00B0910}" destId="{4CB0417E-8505-4B8B-875D-0A58916CC645}" srcOrd="0" destOrd="0" parTransId="{7751F56D-F961-4ADC-879D-C95BB4FBF5FA}" sibTransId="{0F7B050E-C3E1-408F-9A9F-2D45E22038A4}"/>
    <dgm:cxn modelId="{B494FEA9-664D-418A-A83F-A63B1875DF0B}" type="presOf" srcId="{8ED6E655-213D-4E8C-AE76-98F8C0D25409}" destId="{FED70FEF-6F4C-4B6A-B859-F2528CE32F9A}" srcOrd="0" destOrd="0" presId="urn:microsoft.com/office/officeart/2005/8/layout/chevron2"/>
    <dgm:cxn modelId="{8036354B-53D8-4F01-99A3-2FC24AFAE90F}" type="presOf" srcId="{A94F9A08-3135-4163-BAFC-1A1D477F21F6}" destId="{FAFF1C6F-6DEC-47E5-BCD6-AB73D86170A4}" srcOrd="0" destOrd="0" presId="urn:microsoft.com/office/officeart/2005/8/layout/chevron2"/>
    <dgm:cxn modelId="{009C4A26-3D13-40B0-801C-E4B1916E7B0A}" type="presOf" srcId="{35099E7F-F448-4743-9BD4-040012AE584C}" destId="{49998FB0-44CC-4BC4-8C64-BE3A7AE35B61}" srcOrd="0" destOrd="0" presId="urn:microsoft.com/office/officeart/2005/8/layout/chevron2"/>
    <dgm:cxn modelId="{74BE2B0C-83E1-43F7-961C-F09D93C69AF3}" srcId="{8ED6E655-213D-4E8C-AE76-98F8C0D25409}" destId="{95C36F44-78BB-475B-8F1A-8005F2516763}" srcOrd="0" destOrd="0" parTransId="{5B95A1DF-D5A5-4CA8-8971-D1A6091E3A15}" sibTransId="{F7AE04C5-1183-4010-8A07-10B8A9E8EF75}"/>
    <dgm:cxn modelId="{492A7887-BF4A-4666-84D3-03A7A52CF46F}" srcId="{8ED6E655-213D-4E8C-AE76-98F8C0D25409}" destId="{35099E7F-F448-4743-9BD4-040012AE584C}" srcOrd="1" destOrd="0" parTransId="{0D14E735-41A0-4147-BDBC-A5B8B722A8FC}" sibTransId="{31F25123-0B50-4210-A87B-3601068DF9B7}"/>
    <dgm:cxn modelId="{7045AE57-F16D-4A9A-9594-007F33D21251}" type="presOf" srcId="{95C36F44-78BB-475B-8F1A-8005F2516763}" destId="{EE731C83-1616-47DC-9289-306F98D33F13}" srcOrd="0" destOrd="0" presId="urn:microsoft.com/office/officeart/2005/8/layout/chevron2"/>
    <dgm:cxn modelId="{81795231-4633-4883-90EE-B61AF61F4C31}" srcId="{8ED6E655-213D-4E8C-AE76-98F8C0D25409}" destId="{CC5A11B4-12E5-4491-8381-B303E00B0910}" srcOrd="3" destOrd="0" parTransId="{5B56222C-7BD4-4385-A61E-19A343920116}" sibTransId="{7ACF0B92-7840-444D-9F43-1635E9DB3852}"/>
    <dgm:cxn modelId="{DB42D4E5-DEEB-4528-AAFF-D1E2B6CA0B9A}" type="presOf" srcId="{06538302-2A23-436E-975E-57FBE6493670}" destId="{B77E6DD4-7CB0-4FAE-875F-2E77AF8B056A}" srcOrd="0" destOrd="0" presId="urn:microsoft.com/office/officeart/2005/8/layout/chevron2"/>
    <dgm:cxn modelId="{7F80B61D-2FC7-43D9-8011-27CD51F5747E}" srcId="{35099E7F-F448-4743-9BD4-040012AE584C}" destId="{A94F9A08-3135-4163-BAFC-1A1D477F21F6}" srcOrd="0" destOrd="0" parTransId="{4A993BF6-9DA2-49CA-B3F3-05F46F5C4736}" sibTransId="{72F53800-4E51-4352-A169-4544044CE78A}"/>
    <dgm:cxn modelId="{9B095211-A965-42EC-891D-5492A4A8BD7C}" srcId="{95C36F44-78BB-475B-8F1A-8005F2516763}" destId="{06538302-2A23-436E-975E-57FBE6493670}" srcOrd="0" destOrd="0" parTransId="{52065F18-AA83-471E-9A3C-81A22032FBC4}" sibTransId="{6A4CADFC-740F-4D1C-8949-9AFCE2BE2F87}"/>
    <dgm:cxn modelId="{F9055A5E-17EF-4AFA-8C21-CE7AEFA369D5}" type="presParOf" srcId="{FED70FEF-6F4C-4B6A-B859-F2528CE32F9A}" destId="{5E61AF1A-5A2D-4AFD-843D-9132A05E77BF}" srcOrd="0" destOrd="0" presId="urn:microsoft.com/office/officeart/2005/8/layout/chevron2"/>
    <dgm:cxn modelId="{D7339C0C-DD54-4096-B9C6-4D40EBEEADEB}" type="presParOf" srcId="{5E61AF1A-5A2D-4AFD-843D-9132A05E77BF}" destId="{EE731C83-1616-47DC-9289-306F98D33F13}" srcOrd="0" destOrd="0" presId="urn:microsoft.com/office/officeart/2005/8/layout/chevron2"/>
    <dgm:cxn modelId="{ABDB6B3C-600A-4B30-883D-60BEE41E6868}" type="presParOf" srcId="{5E61AF1A-5A2D-4AFD-843D-9132A05E77BF}" destId="{B77E6DD4-7CB0-4FAE-875F-2E77AF8B056A}" srcOrd="1" destOrd="0" presId="urn:microsoft.com/office/officeart/2005/8/layout/chevron2"/>
    <dgm:cxn modelId="{981B2CBE-EDE5-49B2-ABC2-54F0DE7138EE}" type="presParOf" srcId="{FED70FEF-6F4C-4B6A-B859-F2528CE32F9A}" destId="{242A09D8-6F13-4221-8FB1-8C53C87141F2}" srcOrd="1" destOrd="0" presId="urn:microsoft.com/office/officeart/2005/8/layout/chevron2"/>
    <dgm:cxn modelId="{4EB9559E-50E0-4772-8D26-F3635F2B7A02}" type="presParOf" srcId="{FED70FEF-6F4C-4B6A-B859-F2528CE32F9A}" destId="{DDC9BC43-A5DD-42C6-AAB8-D50A3F1E919B}" srcOrd="2" destOrd="0" presId="urn:microsoft.com/office/officeart/2005/8/layout/chevron2"/>
    <dgm:cxn modelId="{BD8E25A1-6B23-45BC-BF7F-1F5592A72734}" type="presParOf" srcId="{DDC9BC43-A5DD-42C6-AAB8-D50A3F1E919B}" destId="{49998FB0-44CC-4BC4-8C64-BE3A7AE35B61}" srcOrd="0" destOrd="0" presId="urn:microsoft.com/office/officeart/2005/8/layout/chevron2"/>
    <dgm:cxn modelId="{44C6422B-F559-4513-9118-FF49A3A5AACA}" type="presParOf" srcId="{DDC9BC43-A5DD-42C6-AAB8-D50A3F1E919B}" destId="{FAFF1C6F-6DEC-47E5-BCD6-AB73D86170A4}" srcOrd="1" destOrd="0" presId="urn:microsoft.com/office/officeart/2005/8/layout/chevron2"/>
    <dgm:cxn modelId="{015FAFC3-ED38-49B2-9FBE-DBED61A42295}" type="presParOf" srcId="{FED70FEF-6F4C-4B6A-B859-F2528CE32F9A}" destId="{CEBE55A6-7C01-4E70-BC47-ADE813AEC495}" srcOrd="3" destOrd="0" presId="urn:microsoft.com/office/officeart/2005/8/layout/chevron2"/>
    <dgm:cxn modelId="{2C3717B1-8BC2-4B92-9A5E-532CFC92408F}" type="presParOf" srcId="{FED70FEF-6F4C-4B6A-B859-F2528CE32F9A}" destId="{032E1302-6F8A-4C7A-9B29-D41177CDFFAB}" srcOrd="4" destOrd="0" presId="urn:microsoft.com/office/officeart/2005/8/layout/chevron2"/>
    <dgm:cxn modelId="{D2F08A42-EF16-4910-A5BA-61476C80454C}" type="presParOf" srcId="{032E1302-6F8A-4C7A-9B29-D41177CDFFAB}" destId="{3273C4DF-285A-4C0F-9AA3-BE008FE2C86E}" srcOrd="0" destOrd="0" presId="urn:microsoft.com/office/officeart/2005/8/layout/chevron2"/>
    <dgm:cxn modelId="{B9C85AE4-E44E-431F-9181-3A10065F39EF}" type="presParOf" srcId="{032E1302-6F8A-4C7A-9B29-D41177CDFFAB}" destId="{30C16BB2-7EDE-47F2-86F2-8DBC98A0AB43}" srcOrd="1" destOrd="0" presId="urn:microsoft.com/office/officeart/2005/8/layout/chevron2"/>
    <dgm:cxn modelId="{6701FA40-BADC-4FFA-B270-A207243A9C87}" type="presParOf" srcId="{FED70FEF-6F4C-4B6A-B859-F2528CE32F9A}" destId="{9D4B82C9-82EB-4FD7-B2B0-2822DDC59411}" srcOrd="5" destOrd="0" presId="urn:microsoft.com/office/officeart/2005/8/layout/chevron2"/>
    <dgm:cxn modelId="{58C13404-80FB-46FB-B0D2-1D50A1144405}" type="presParOf" srcId="{FED70FEF-6F4C-4B6A-B859-F2528CE32F9A}" destId="{D29A6D7E-F745-4167-AA61-7DF17CD27F3E}" srcOrd="6" destOrd="0" presId="urn:microsoft.com/office/officeart/2005/8/layout/chevron2"/>
    <dgm:cxn modelId="{301CF313-C532-42CB-BC6A-325D978FAB99}" type="presParOf" srcId="{D29A6D7E-F745-4167-AA61-7DF17CD27F3E}" destId="{918FF390-1DF3-4037-9B66-32392BDBC5C0}" srcOrd="0" destOrd="0" presId="urn:microsoft.com/office/officeart/2005/8/layout/chevron2"/>
    <dgm:cxn modelId="{5A7583B5-ADAB-4F40-B0EA-1ADD8169466E}" type="presParOf" srcId="{D29A6D7E-F745-4167-AA61-7DF17CD27F3E}" destId="{6A8EE6CC-9686-4CB7-9316-14C0257A5BBD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7290" y="928670"/>
            <a:ext cx="7524328" cy="3000396"/>
          </a:xfrm>
        </p:spPr>
        <p:txBody>
          <a:bodyPr/>
          <a:lstStyle/>
          <a:p>
            <a:r>
              <a:rPr lang="ru-RU" altLang="ko-KR" sz="3600" dirty="0" smtClean="0"/>
              <a:t>Роль развивающей предметно-пространственной среды в развитии личности</a:t>
            </a:r>
            <a:endParaRPr lang="ko-KR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5286388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Подготовила: Извекова Г.М., ст.воспитатель 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МБДОУ Аннинский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/с ОРВ «Росток»,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КК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mtClean="0"/>
              <a:t/>
            </a:r>
            <a:br>
              <a:rPr lang="ru-RU" altLang="ko-KR" smtClean="0"/>
            </a:br>
            <a:r>
              <a:rPr lang="ru-RU" altLang="ko-KR" sz="3600" smtClean="0">
                <a:solidFill>
                  <a:srgbClr val="C00000"/>
                </a:solidFill>
              </a:rPr>
              <a:t>СПАСИБО  ЗА ВНИМАНИЕ!</a:t>
            </a:r>
            <a:endParaRPr lang="ko-KR" alt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ru-RU" altLang="ko-KR" dirty="0" smtClean="0"/>
              <a:t/>
            </a:r>
            <a:br>
              <a:rPr lang="ru-RU" altLang="ko-KR" dirty="0" smtClean="0"/>
            </a:br>
            <a:r>
              <a:rPr lang="ru-RU" altLang="ko-KR" sz="3600" dirty="0" smtClean="0">
                <a:solidFill>
                  <a:srgbClr val="C00000"/>
                </a:solidFill>
              </a:rPr>
              <a:t>Показатели оценки качества образовательной среды</a:t>
            </a:r>
            <a:endParaRPr lang="ko-KR" alt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571604" y="1785926"/>
          <a:ext cx="6286544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500166" y="1000108"/>
            <a:ext cx="7186634" cy="729300"/>
          </a:xfrm>
        </p:spPr>
        <p:txBody>
          <a:bodyPr/>
          <a:lstStyle/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ko-KR" sz="2400" b="1" dirty="0" smtClean="0">
                <a:latin typeface="Arial" pitchFamily="34" charset="0"/>
                <a:cs typeface="Arial" pitchFamily="34" charset="0"/>
              </a:rPr>
              <a:t>Социализация</a:t>
            </a:r>
            <a:r>
              <a:rPr lang="ru-RU" altLang="ko-KR" sz="2400" dirty="0" smtClean="0">
                <a:latin typeface="Arial" pitchFamily="34" charset="0"/>
                <a:cs typeface="Arial" pitchFamily="34" charset="0"/>
              </a:rPr>
              <a:t> – последовательное и всестороннее включение ребенка в общество, эмоционально позитивное усвоение им общественных норм и ценностей, формирование собственной активной позиции личности</a:t>
            </a: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ko-KR" sz="2400" b="1" dirty="0" smtClean="0">
                <a:latin typeface="Arial" pitchFamily="34" charset="0"/>
                <a:cs typeface="Arial" pitchFamily="34" charset="0"/>
              </a:rPr>
              <a:t>Индивидуализация</a:t>
            </a:r>
            <a:r>
              <a:rPr lang="ru-RU" altLang="ko-KR" sz="2400" dirty="0" smtClean="0">
                <a:latin typeface="Arial" pitchFamily="34" charset="0"/>
                <a:cs typeface="Arial" pitchFamily="34" charset="0"/>
              </a:rPr>
              <a:t> – учет индивидуальных и возрастных особенностей воспитанников, в том числе при организации развивающей предметно-пространственной среды</a:t>
            </a:r>
            <a:endParaRPr lang="en-US" altLang="ko-K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14348" y="1500174"/>
            <a:ext cx="8072494" cy="729300"/>
          </a:xfrm>
        </p:spPr>
        <p:txBody>
          <a:bodyPr/>
          <a:lstStyle/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Средства социализации ребенка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в образовательной среде ДОО</a:t>
            </a:r>
          </a:p>
          <a:p>
            <a:pPr algn="ctr"/>
            <a:endParaRPr lang="ru-RU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предметный мир, наделенный социальными смыслами и значениями;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язык, речевое общение;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образцы поведения значимых взрослых;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элементы детской субкультуры, подчеркивающие определенные ценности и способы регуляции поведения;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объединение в различные группы, обладающие определенными ценностями и нормами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ru-RU" altLang="ko-KR" dirty="0" smtClean="0"/>
              <a:t/>
            </a:r>
            <a:br>
              <a:rPr lang="ru-RU" altLang="ko-KR" dirty="0" smtClean="0"/>
            </a:br>
            <a:r>
              <a:rPr lang="ru-RU" altLang="ko-KR" sz="2800" dirty="0" smtClean="0">
                <a:solidFill>
                  <a:srgbClr val="C00000"/>
                </a:solidFill>
              </a:rPr>
              <a:t>Механизмы социализации и индивидуализации детей раннего и дошкольного возраста</a:t>
            </a:r>
            <a:endParaRPr lang="ko-KR" alt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785918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357290" y="1500174"/>
            <a:ext cx="7186634" cy="729300"/>
          </a:xfrm>
        </p:spPr>
        <p:txBody>
          <a:bodyPr/>
          <a:lstStyle/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ko-K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Образовательное пространство должно предоставлять необходимые и достаточные возможности для движения, предметной и игровой деятельности с разными материалами</a:t>
            </a:r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85786" y="2143116"/>
            <a:ext cx="7758138" cy="729300"/>
          </a:xfrm>
        </p:spPr>
        <p:txBody>
          <a:bodyPr/>
          <a:lstStyle/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ko-KR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Варианты построения РППС</a:t>
            </a:r>
          </a:p>
          <a:p>
            <a:pPr algn="ctr"/>
            <a:endParaRPr lang="ru-RU" altLang="ko-KR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altLang="ko-KR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Зонирование пространства с помощью мобильных средств (мебели, ширм, оборудования)</a:t>
            </a:r>
          </a:p>
          <a:p>
            <a:endParaRPr lang="ru-RU" altLang="ko-KR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altLang="ko-KR" sz="28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Использование пространства всей группы и предметных кабинетов</a:t>
            </a: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357290" y="1500174"/>
            <a:ext cx="7186634" cy="729300"/>
          </a:xfrm>
        </p:spPr>
        <p:txBody>
          <a:bodyPr/>
          <a:lstStyle/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ko-K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Развивающая среда призвана помочь ребенку определить свою уникальную траекторию в обществе, в котором он растет, и реализовать ее во взаимодействии с социумом</a:t>
            </a:r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14348" y="1857364"/>
            <a:ext cx="8072494" cy="729300"/>
          </a:xfrm>
        </p:spPr>
        <p:txBody>
          <a:bodyPr/>
          <a:lstStyle/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Показатели успешной социализации </a:t>
            </a:r>
          </a:p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дошкольника</a:t>
            </a:r>
            <a:r>
              <a:rPr lang="ru-RU" sz="2800" dirty="0" smtClean="0"/>
              <a:t> </a:t>
            </a:r>
          </a:p>
          <a:p>
            <a:pPr lvl="0" algn="just"/>
            <a:endParaRPr lang="ru-RU" sz="1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точность и адекватность отражения объективной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реально-сти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в субъективной картине мира;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эмоциональное принятие и усвоение социальных и мора-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льных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норм и правил;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благоприятный социометрический статус ребенка в группе, наличие взаимных симпатий;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сформированность социальных переживаний и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эмпатий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B050"/>
                </a:solidFill>
              </a:rPr>
              <a:t>навыки произвольной регуляции поведения в </a:t>
            </a:r>
            <a:r>
              <a:rPr lang="ru-RU" b="1" dirty="0" err="1" smtClean="0">
                <a:solidFill>
                  <a:srgbClr val="00B050"/>
                </a:solidFill>
              </a:rPr>
              <a:t>соответст</a:t>
            </a:r>
            <a:r>
              <a:rPr lang="ru-RU" b="1" dirty="0" smtClean="0">
                <a:solidFill>
                  <a:srgbClr val="00B050"/>
                </a:solidFill>
              </a:rPr>
              <a:t>-   </a:t>
            </a:r>
            <a:r>
              <a:rPr lang="ru-RU" b="1" dirty="0" err="1" smtClean="0">
                <a:solidFill>
                  <a:srgbClr val="00B050"/>
                </a:solidFill>
              </a:rPr>
              <a:t>вии</a:t>
            </a:r>
            <a:r>
              <a:rPr lang="ru-RU" b="1" dirty="0" smtClean="0">
                <a:solidFill>
                  <a:srgbClr val="00B050"/>
                </a:solidFill>
              </a:rPr>
              <a:t> с социальными нормами и правилами;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способность находить спонтанные, социально приемлемые формы самовыражения, искренность и относительная (по   возрасту) независимость;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 smtClean="0"/>
              <a:t>положительная самооценка и адекватный уровень </a:t>
            </a:r>
            <a:r>
              <a:rPr lang="ru-RU" b="1" dirty="0" err="1" smtClean="0"/>
              <a:t>притя</a:t>
            </a:r>
            <a:r>
              <a:rPr lang="ru-RU" b="1" dirty="0" smtClean="0"/>
              <a:t>- </a:t>
            </a:r>
            <a:r>
              <a:rPr lang="ru-RU" b="1" dirty="0" err="1" smtClean="0"/>
              <a:t>заний</a:t>
            </a:r>
            <a:endParaRPr lang="ru-RU" b="1" dirty="0" smtClean="0"/>
          </a:p>
          <a:p>
            <a:r>
              <a:rPr lang="ru-RU" b="1" dirty="0" smtClean="0"/>
              <a:t> </a:t>
            </a: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/>
          </a:p>
          <a:p>
            <a:endParaRPr lang="ru-RU" altLang="ko-K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ko-K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277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Роль развивающей предметно-пространственной среды в развитии личности</vt:lpstr>
      <vt:lpstr>  Показатели оценки качества образовательной среды</vt:lpstr>
      <vt:lpstr>Слайд 3</vt:lpstr>
      <vt:lpstr>Слайд 4</vt:lpstr>
      <vt:lpstr>  Механизмы социализации и индивидуализации детей раннего и дошкольного возраста</vt:lpstr>
      <vt:lpstr>Слайд 6</vt:lpstr>
      <vt:lpstr>Слайд 7</vt:lpstr>
      <vt:lpstr>Слайд 8</vt:lpstr>
      <vt:lpstr>Слайд 9</vt:lpstr>
      <vt:lpstr>         СПАСИБО  ЗА ВНИМАНИЕ!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мм2</cp:lastModifiedBy>
  <cp:revision>36</cp:revision>
  <dcterms:created xsi:type="dcterms:W3CDTF">2014-04-01T16:35:38Z</dcterms:created>
  <dcterms:modified xsi:type="dcterms:W3CDTF">2017-04-23T15:13:21Z</dcterms:modified>
</cp:coreProperties>
</file>