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7000">
              <a:srgbClr val="FFFF99"/>
            </a:gs>
            <a:gs pos="100000">
              <a:srgbClr val="FFFFC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0033CC"/>
                </a:solidFill>
              </a:rPr>
              <a:t>«Создание условий для формирования ОБЖ у детей дошкольного возраста».</a:t>
            </a:r>
          </a:p>
        </p:txBody>
      </p:sp>
      <p:pic>
        <p:nvPicPr>
          <p:cNvPr id="1026" name="Picture 2" descr="Безопас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287843" cy="3738670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LARK\Desktop\ФОТО НА ПРЕЗЕНТАЦИЮ\DSC00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848872" cy="5886653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LARK\Desktop\ФОТО НА ПРЕЗЕНТАЦИЮ\DSC00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92" y="630237"/>
            <a:ext cx="7461250" cy="5595937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33CC"/>
                </a:solidFill>
              </a:rPr>
              <a:t>Спасибо за 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 smtClean="0">
                <a:solidFill>
                  <a:srgbClr val="0033CC"/>
                </a:solidFill>
              </a:rPr>
              <a:t>внимание!</a:t>
            </a:r>
            <a:endParaRPr lang="ru-RU" sz="8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6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N:\DCIM\101MSDCF\DSC00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461250" cy="5595937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LARK\Desktop\ФОТО НА ПРЕЗЕНТАЦИЮ\DSC00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70" y="630237"/>
            <a:ext cx="7461250" cy="5595937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ARK\Desktop\ФОТО НА ПРЕЗЕНТАЦИЮ\DSC008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3" y="393793"/>
            <a:ext cx="4416492" cy="3312368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LARK\Desktop\ФОТО НА ПРЕЗЕНТАЦИЮ\DSC008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58" y="2852936"/>
            <a:ext cx="4704523" cy="3528392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LARK\Desktop\ФОТО НА ПРЕЗЕНТАЦИЮ\DSC00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0238"/>
            <a:ext cx="7461250" cy="5595937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ARK\Desktop\ФОТО НА ПРЕЗЕНТАЦИЮ\DSC00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4608513" cy="3456384"/>
          </a:xfrm>
          <a:prstGeom prst="rect">
            <a:avLst/>
          </a:prstGeom>
          <a:noFill/>
          <a:ln w="57150"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DCIM\101MSDCF\DSC009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4"/>
          <a:stretch/>
        </p:blipFill>
        <p:spPr bwMode="auto">
          <a:xfrm>
            <a:off x="4270027" y="3473205"/>
            <a:ext cx="4637531" cy="3075945"/>
          </a:xfrm>
          <a:prstGeom prst="rect">
            <a:avLst/>
          </a:prstGeom>
          <a:noFill/>
          <a:ln w="57150"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LARK\Desktop\ФОТО НА ПРЕЗЕНТАЦИЮ\DSC00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0" y="389739"/>
            <a:ext cx="7762015" cy="5821511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LARK\Desktop\ФОТО НА ПРЕЗЕНТАЦИЮ\DSC00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61250" cy="5595937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LARK\Desktop\ФОТО НА ПРЕЗЕНТАЦИЮ\DSC00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3"/>
            <a:ext cx="7461250" cy="5595937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«Создание условий для формирования ОБЖ у детей дошкольного возраста».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«Создание условий для формирования ОБЖ у детей дошкольного возраста».</dc:title>
  <dc:creator>KLARK</dc:creator>
  <cp:lastModifiedBy>KLARK</cp:lastModifiedBy>
  <cp:revision>5</cp:revision>
  <dcterms:created xsi:type="dcterms:W3CDTF">2015-03-23T19:06:33Z</dcterms:created>
  <dcterms:modified xsi:type="dcterms:W3CDTF">2015-03-23T19:52:43Z</dcterms:modified>
</cp:coreProperties>
</file>