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  <p:sldMasterId id="2147483762" r:id="rId8"/>
    <p:sldMasterId id="2147483779" r:id="rId9"/>
    <p:sldMasterId id="2147483796" r:id="rId10"/>
    <p:sldMasterId id="2147483813" r:id="rId11"/>
    <p:sldMasterId id="2147483830" r:id="rId12"/>
    <p:sldMasterId id="2147483847" r:id="rId13"/>
  </p:sldMasterIdLst>
  <p:notesMasterIdLst>
    <p:notesMasterId r:id="rId61"/>
  </p:notesMasterIdLst>
  <p:sldIdLst>
    <p:sldId id="256" r:id="rId14"/>
    <p:sldId id="277" r:id="rId15"/>
    <p:sldId id="278" r:id="rId16"/>
    <p:sldId id="257" r:id="rId17"/>
    <p:sldId id="258" r:id="rId18"/>
    <p:sldId id="259" r:id="rId19"/>
    <p:sldId id="276" r:id="rId20"/>
    <p:sldId id="260" r:id="rId21"/>
    <p:sldId id="262" r:id="rId22"/>
    <p:sldId id="263" r:id="rId23"/>
    <p:sldId id="264" r:id="rId24"/>
    <p:sldId id="307" r:id="rId25"/>
    <p:sldId id="306" r:id="rId26"/>
    <p:sldId id="305" r:id="rId27"/>
    <p:sldId id="304" r:id="rId28"/>
    <p:sldId id="303" r:id="rId29"/>
    <p:sldId id="302" r:id="rId30"/>
    <p:sldId id="301" r:id="rId31"/>
    <p:sldId id="300" r:id="rId32"/>
    <p:sldId id="299" r:id="rId33"/>
    <p:sldId id="298" r:id="rId34"/>
    <p:sldId id="297" r:id="rId35"/>
    <p:sldId id="296" r:id="rId36"/>
    <p:sldId id="266" r:id="rId37"/>
    <p:sldId id="293" r:id="rId38"/>
    <p:sldId id="269" r:id="rId39"/>
    <p:sldId id="267" r:id="rId40"/>
    <p:sldId id="268" r:id="rId41"/>
    <p:sldId id="295" r:id="rId42"/>
    <p:sldId id="272" r:id="rId43"/>
    <p:sldId id="288" r:id="rId44"/>
    <p:sldId id="273" r:id="rId45"/>
    <p:sldId id="289" r:id="rId46"/>
    <p:sldId id="287" r:id="rId47"/>
    <p:sldId id="290" r:id="rId48"/>
    <p:sldId id="280" r:id="rId49"/>
    <p:sldId id="285" r:id="rId50"/>
    <p:sldId id="286" r:id="rId51"/>
    <p:sldId id="294" r:id="rId52"/>
    <p:sldId id="271" r:id="rId53"/>
    <p:sldId id="281" r:id="rId54"/>
    <p:sldId id="274" r:id="rId55"/>
    <p:sldId id="275" r:id="rId56"/>
    <p:sldId id="282" r:id="rId57"/>
    <p:sldId id="283" r:id="rId58"/>
    <p:sldId id="284" r:id="rId59"/>
    <p:sldId id="29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7" autoAdjust="0"/>
  </p:normalViewPr>
  <p:slideViewPr>
    <p:cSldViewPr>
      <p:cViewPr varScale="1">
        <p:scale>
          <a:sx n="71" d="100"/>
          <a:sy n="71" d="100"/>
        </p:scale>
        <p:origin x="135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DCBE8-E985-4560-B323-70401696FA9C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ECBB8-C4AA-4577-AD6D-8619C12D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9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ECBB8-C4AA-4577-AD6D-8619C12DB22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8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75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70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377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050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666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568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28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72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47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71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29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362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4161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28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03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24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419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175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4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823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70080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532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888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433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219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087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250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62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38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7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295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130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994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6643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32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4838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576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7195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222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61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199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084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276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98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03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997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601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843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864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2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923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4179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775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15043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8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381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707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4708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117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217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8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718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233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664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780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449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9785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124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08624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126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2265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1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950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026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106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272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031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695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623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7012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986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0957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2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238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0500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802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25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947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14682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6557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320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112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664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7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359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238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016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432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048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602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128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8036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470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11140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8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93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41796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771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31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77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7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460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925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696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83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98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22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59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1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3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21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72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9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7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30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018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0668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045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98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5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97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36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9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78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23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22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8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03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47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77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805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86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6476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605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28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75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46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49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52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07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031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81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55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90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8370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86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430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84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16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33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1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225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21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1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65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28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0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62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69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72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03339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434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612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99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438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2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68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3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30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496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045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1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9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1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10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0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0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5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6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0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C7BB3-751B-45DD-898A-E342B963515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10.09.2018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2A73-3C82-4548-ADAF-F62E9BDEEB1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8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.oracle_jre_usage\Downloads\fony-dlya-prezentacii-po-biologii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3" y="0"/>
            <a:ext cx="9170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183" y="980728"/>
            <a:ext cx="7772400" cy="51845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Наноэкспедиция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/>
              <a:t>проект </a:t>
            </a:r>
            <a:br>
              <a:rPr lang="ru-RU" sz="3600" dirty="0" smtClean="0"/>
            </a:br>
            <a:r>
              <a:rPr lang="ru-RU" sz="3600" dirty="0" smtClean="0"/>
              <a:t>для детей 6-7лет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 smtClean="0"/>
              <a:t>Выполнили: Ананьева Г.В</a:t>
            </a:r>
            <a:br>
              <a:rPr lang="ru-RU" sz="1800" dirty="0" smtClean="0"/>
            </a:br>
            <a:r>
              <a:rPr lang="ru-RU" sz="1800" dirty="0" smtClean="0"/>
              <a:t>                                 </a:t>
            </a:r>
            <a:r>
              <a:rPr lang="ru-RU" sz="1800" dirty="0" err="1" smtClean="0"/>
              <a:t>Максименкова</a:t>
            </a:r>
            <a:r>
              <a:rPr lang="ru-RU" sz="1800" dirty="0" smtClean="0"/>
              <a:t> С.А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Анна 2018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8640"/>
            <a:ext cx="7632848" cy="936104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МБДОУ Аннинский д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ОРВ «Росток»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Saved Games\Desktop\наноэкспедиция\IMG_2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910"/>
            <a:ext cx="3744416" cy="26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Saved Games\Desktop\наноэкспедиция\IMG_2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036"/>
            <a:ext cx="4139952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Saved Games\Desktop\наноэкспедиция\IMG_2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4441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Saved Games\Desktop\наноэкспедиция\IMG_2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48" y="3861048"/>
            <a:ext cx="415523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Saved Games\Desktop\наноэкспедиция\IMG_2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2" y="3391373"/>
            <a:ext cx="3672408" cy="27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Saved Games\Desktop\наноэкспедиция\IMG_2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90" y="324036"/>
            <a:ext cx="3851920" cy="28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Saved Games\Desktop\наноэкспедиция\IMG_2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036"/>
            <a:ext cx="3672408" cy="28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Saved Games\Desktop\наноэкспедиция\IMG_2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90" y="3429000"/>
            <a:ext cx="410049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9"/>
            <a:ext cx="7772400" cy="1885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«Почему нельзя пить воду из лужи»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Исследовательская работа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Сарычева Елизавета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6 лет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В капле плавают ,как в море,</a:t>
            </a:r>
          </a:p>
          <a:p>
            <a:pPr algn="ctr">
              <a:buNone/>
            </a:pPr>
            <a:r>
              <a:rPr lang="ru-RU" dirty="0" smtClean="0"/>
              <a:t>Вереницы инфузорий,</a:t>
            </a:r>
          </a:p>
          <a:p>
            <a:pPr algn="ctr">
              <a:buNone/>
            </a:pPr>
            <a:r>
              <a:rPr lang="ru-RU" dirty="0" smtClean="0"/>
              <a:t>Я загадочных особ</a:t>
            </a:r>
          </a:p>
          <a:p>
            <a:pPr algn="ctr">
              <a:buNone/>
            </a:pPr>
            <a:r>
              <a:rPr lang="ru-RU" dirty="0" smtClean="0"/>
              <a:t>Наблюдаю в микроскоп</a:t>
            </a:r>
          </a:p>
          <a:p>
            <a:pPr algn="ctr">
              <a:buNone/>
            </a:pPr>
            <a:r>
              <a:rPr lang="ru-RU" dirty="0" smtClean="0"/>
              <a:t>Вдруг малютки встали скопом</a:t>
            </a:r>
          </a:p>
          <a:p>
            <a:pPr algn="ctr">
              <a:buNone/>
            </a:pPr>
            <a:r>
              <a:rPr lang="ru-RU" dirty="0" smtClean="0"/>
              <a:t>Перед длинным телескопом</a:t>
            </a:r>
          </a:p>
          <a:p>
            <a:pPr algn="ctr">
              <a:buNone/>
            </a:pPr>
            <a:r>
              <a:rPr lang="ru-RU" dirty="0" smtClean="0"/>
              <a:t>И, достоинство храня,</a:t>
            </a:r>
          </a:p>
          <a:p>
            <a:pPr algn="ctr">
              <a:buNone/>
            </a:pPr>
            <a:r>
              <a:rPr lang="ru-RU" dirty="0" smtClean="0"/>
              <a:t>Смотрят прямо на меня…..</a:t>
            </a:r>
          </a:p>
          <a:p>
            <a:pPr algn="ctr"/>
            <a:endParaRPr lang="ru-RU" dirty="0"/>
          </a:p>
        </p:txBody>
      </p:sp>
      <p:pic>
        <p:nvPicPr>
          <p:cNvPr id="5" name="Содержимое 4" descr="IMG_26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642919"/>
            <a:ext cx="4059238" cy="468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83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«Почему нельзя пить воду из лужи?»</a:t>
            </a:r>
            <a:endParaRPr lang="ru-RU" dirty="0"/>
          </a:p>
        </p:txBody>
      </p:sp>
      <p:pic>
        <p:nvPicPr>
          <p:cNvPr id="4" name="Содержимое 3" descr="133924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736" y="2160588"/>
            <a:ext cx="6122140" cy="3881437"/>
          </a:xfrm>
        </p:spPr>
      </p:pic>
    </p:spTree>
    <p:extLst>
      <p:ext uri="{BB962C8B-B14F-4D97-AF65-F5344CB8AC3E}">
        <p14:creationId xmlns:p14="http://schemas.microsoft.com/office/powerpoint/2010/main" val="30386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80905_191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3857652" cy="509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180905_1915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786214" cy="4738702"/>
          </a:xfrm>
        </p:spPr>
      </p:pic>
    </p:spTree>
    <p:extLst>
      <p:ext uri="{BB962C8B-B14F-4D97-AF65-F5344CB8AC3E}">
        <p14:creationId xmlns:p14="http://schemas.microsoft.com/office/powerpoint/2010/main" val="42749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6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00174"/>
            <a:ext cx="4059238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26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312368" cy="480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79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09-009-Dafni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930400"/>
            <a:ext cx="3530352" cy="380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5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764704"/>
            <a:ext cx="4221150" cy="439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4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fig6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048" y="2128134"/>
            <a:ext cx="341482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honey-bee-hind-leg-under-the-microscope-royalty-free-stock-photo--49426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83968" y="305549"/>
            <a:ext cx="4288947" cy="324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4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222442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000108"/>
            <a:ext cx="6500858" cy="495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14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" y="-117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833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Наноэкспедиция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раскрыть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микромир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20054"/>
            <a:ext cx="4038600" cy="47085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08087"/>
            <a:ext cx="4038600" cy="4708525"/>
          </a:xfrm>
        </p:spPr>
      </p:pic>
    </p:spTree>
    <p:extLst>
      <p:ext uri="{BB962C8B-B14F-4D97-AF65-F5344CB8AC3E}">
        <p14:creationId xmlns:p14="http://schemas.microsoft.com/office/powerpoint/2010/main" val="35609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6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661755"/>
            <a:ext cx="3087688" cy="2879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26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28671"/>
            <a:ext cx="4059238" cy="440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53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Вредные вирусы и бактерии</a:t>
            </a:r>
            <a:endParaRPr lang="ru-RU" dirty="0"/>
          </a:p>
        </p:txBody>
      </p:sp>
      <p:pic>
        <p:nvPicPr>
          <p:cNvPr id="4" name="Содержимое 3" descr="317392_6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600200"/>
            <a:ext cx="657229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2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Стенгазета и памятки для детского сада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46911"/>
            <a:ext cx="4059238" cy="457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333578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9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1930400"/>
            <a:ext cx="5482166" cy="411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5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Saved Games\Desktop\setwalls.ru-74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67" y="0"/>
            <a:ext cx="9863667" cy="73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428182"/>
            <a:ext cx="8686800" cy="9391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</a:rPr>
              <a:t>Почему листья желтеют»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4294967295"/>
          </p:nvPr>
        </p:nvSpPr>
        <p:spPr>
          <a:xfrm>
            <a:off x="3657600" y="5994400"/>
            <a:ext cx="5486400" cy="8048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Выполнила: </a:t>
            </a:r>
            <a:r>
              <a:rPr lang="ru-RU" dirty="0" err="1" smtClean="0"/>
              <a:t>Нистратова</a:t>
            </a:r>
            <a:r>
              <a:rPr lang="ru-RU" dirty="0" smtClean="0"/>
              <a:t> Маша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 descr="C:\Users\USER\Saved Games\Desktop\наноэкспедиция\IMG_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45" y="539750"/>
            <a:ext cx="598700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38878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листьев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7" y="1390912"/>
            <a:ext cx="7632847" cy="4963281"/>
          </a:xfrm>
        </p:spPr>
      </p:pic>
    </p:spTree>
    <p:extLst>
      <p:ext uri="{BB962C8B-B14F-4D97-AF65-F5344CB8AC3E}">
        <p14:creationId xmlns:p14="http://schemas.microsoft.com/office/powerpoint/2010/main" val="3767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" y="17846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же там внутри листа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632848" cy="4525963"/>
          </a:xfrm>
        </p:spPr>
      </p:pic>
    </p:spTree>
    <p:extLst>
      <p:ext uri="{BB962C8B-B14F-4D97-AF65-F5344CB8AC3E}">
        <p14:creationId xmlns:p14="http://schemas.microsoft.com/office/powerpoint/2010/main" val="15390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4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«Выделение хлорофилла»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USER\Saved Games\Desktop\наноэкспедиция\IMG_2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8809"/>
            <a:ext cx="4038600" cy="4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Saved Games\Desktop\наноэкспедиция\IMG_2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199"/>
            <a:ext cx="418501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4" y="0"/>
            <a:ext cx="93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«Выделение хлорофилла»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Saved Games\Desktop\наноэкспедиция\IMG_2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2" y="1655359"/>
            <a:ext cx="3899925" cy="44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Saved Games\Desktop\наноэкспедиция\IMG_2656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48" y="1655359"/>
            <a:ext cx="4139952" cy="44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Saved Games\Desktop\Yi4ju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9" y="188640"/>
            <a:ext cx="9360024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</a:t>
            </a:r>
            <a:r>
              <a:rPr lang="ru-RU" dirty="0"/>
              <a:t>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0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Saved Games\Desktop\8cfa6349a868b7dafc9beccc940b42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7"/>
            <a:ext cx="8229599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7" y="258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FF0000"/>
                </a:solidFill>
              </a:rPr>
              <a:t>Гриб </a:t>
            </a:r>
            <a:r>
              <a:rPr lang="ru-RU" sz="6700" b="1" dirty="0" err="1" smtClean="0">
                <a:solidFill>
                  <a:srgbClr val="FF0000"/>
                </a:solidFill>
              </a:rPr>
              <a:t>Мукор</a:t>
            </a:r>
            <a:r>
              <a:rPr lang="ru-RU" sz="6700" b="1" dirty="0" smtClean="0">
                <a:solidFill>
                  <a:srgbClr val="FF0000"/>
                </a:solidFill>
              </a:rPr>
              <a:t/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2700" dirty="0" smtClean="0"/>
              <a:t>Исследовательская работа 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823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Выполнила: Степанова Алиса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1"/>
            <a:ext cx="6264696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Научная группа готовиться к выполнению эксперимента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496945" cy="5323730"/>
          </a:xfrm>
        </p:spPr>
      </p:pic>
    </p:spTree>
    <p:extLst>
      <p:ext uri="{BB962C8B-B14F-4D97-AF65-F5344CB8AC3E}">
        <p14:creationId xmlns:p14="http://schemas.microsoft.com/office/powerpoint/2010/main" val="25755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72" y="0"/>
            <a:ext cx="9468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Опыт «Выращивание гриба в разных условиях 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294928" y="1417638"/>
            <a:ext cx="7812360" cy="757237"/>
          </a:xfrm>
        </p:spPr>
        <p:txBody>
          <a:bodyPr/>
          <a:lstStyle/>
          <a:p>
            <a:pPr algn="ctr"/>
            <a:r>
              <a:rPr lang="ru-RU" dirty="0" smtClean="0"/>
              <a:t>В холодильнике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102225" y="1417638"/>
            <a:ext cx="4041775" cy="757237"/>
          </a:xfrm>
        </p:spPr>
        <p:txBody>
          <a:bodyPr>
            <a:normAutofit/>
          </a:bodyPr>
          <a:lstStyle/>
          <a:p>
            <a:pPr lvl="7" algn="ctr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74875"/>
            <a:ext cx="6048672" cy="4349555"/>
          </a:xfrm>
        </p:spPr>
      </p:pic>
    </p:spTree>
    <p:extLst>
      <p:ext uri="{BB962C8B-B14F-4D97-AF65-F5344CB8AC3E}">
        <p14:creationId xmlns:p14="http://schemas.microsoft.com/office/powerpoint/2010/main" val="2213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 солнышке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416823" cy="4929411"/>
          </a:xfrm>
        </p:spPr>
      </p:pic>
    </p:spTree>
    <p:extLst>
      <p:ext uri="{BB962C8B-B14F-4D97-AF65-F5344CB8AC3E}">
        <p14:creationId xmlns:p14="http://schemas.microsoft.com/office/powerpoint/2010/main" val="18041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тепле и влаге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417638"/>
            <a:ext cx="6034617" cy="4963690"/>
          </a:xfrm>
        </p:spPr>
      </p:pic>
    </p:spTree>
    <p:extLst>
      <p:ext uri="{BB962C8B-B14F-4D97-AF65-F5344CB8AC3E}">
        <p14:creationId xmlns:p14="http://schemas.microsoft.com/office/powerpoint/2010/main" val="11250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Вот такой вырос гриб </a:t>
            </a:r>
            <a:r>
              <a:rPr lang="ru-RU" dirty="0" err="1" smtClean="0">
                <a:solidFill>
                  <a:srgbClr val="FF0000"/>
                </a:solidFill>
              </a:rPr>
              <a:t>Мукор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29969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USER\Saved Games\Desktop\P10704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7638"/>
            <a:ext cx="6840760" cy="496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3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Изучение гриба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научной литературе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350"/>
            <a:ext cx="4040188" cy="383381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Под микроскопом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92351"/>
            <a:ext cx="4041775" cy="3833812"/>
          </a:xfrm>
        </p:spPr>
      </p:pic>
    </p:spTree>
    <p:extLst>
      <p:ext uri="{BB962C8B-B14F-4D97-AF65-F5344CB8AC3E}">
        <p14:creationId xmlns:p14="http://schemas.microsoft.com/office/powerpoint/2010/main" val="30301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Брошюра «Как сохранить продукты»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8435280" cy="4752528"/>
          </a:xfrm>
        </p:spPr>
      </p:pic>
    </p:spTree>
    <p:extLst>
      <p:ext uri="{BB962C8B-B14F-4D97-AF65-F5344CB8AC3E}">
        <p14:creationId xmlns:p14="http://schemas.microsoft.com/office/powerpoint/2010/main" val="21920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 детей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Увлеченные творческим процессом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 работ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78" y="2174875"/>
            <a:ext cx="3442154" cy="395128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3951287"/>
          </a:xfrm>
        </p:spPr>
      </p:pic>
    </p:spTree>
    <p:extLst>
      <p:ext uri="{BB962C8B-B14F-4D97-AF65-F5344CB8AC3E}">
        <p14:creationId xmlns:p14="http://schemas.microsoft.com/office/powerpoint/2010/main" val="228661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5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Отправляемся в экспедицию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USER\Saved Games\Desktop\наноэкспедиция\IMG_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181"/>
            <a:ext cx="8229600" cy="46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937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«Почему муха не падает с потолка»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3600" dirty="0" smtClean="0"/>
              <a:t>Исследовательская работа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5395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</a:t>
            </a:r>
            <a:r>
              <a:rPr lang="ru-RU" sz="2800" dirty="0" smtClean="0"/>
              <a:t>Выполнила: Семенова Эвелина</a:t>
            </a:r>
            <a:endParaRPr lang="ru-RU" sz="2800" dirty="0"/>
          </a:p>
        </p:txBody>
      </p:sp>
      <p:pic>
        <p:nvPicPr>
          <p:cNvPr id="1026" name="Picture 2" descr="C:\Users\USER\Saved Games\Desktop\fly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1628800"/>
            <a:ext cx="7488832" cy="36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препарата «ножка мухи» под микроскопом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3448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Как удерживается муха на потолке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Как кошка , с помощью коготков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 помощью присосок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97290"/>
            <a:ext cx="3888432" cy="44720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44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 помощью клейкого вещества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2722"/>
            <a:ext cx="6840760" cy="52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«Все о мухе»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77" y="1092294"/>
            <a:ext cx="4003712" cy="296857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60871"/>
            <a:ext cx="5904656" cy="278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1" y="1124744"/>
            <a:ext cx="4413176" cy="29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Домашняя типография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Иллюстрирование книги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Написание текста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7" y="2159047"/>
            <a:ext cx="3672408" cy="39512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74874"/>
            <a:ext cx="3240360" cy="39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книга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040188" cy="39512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Презентация книги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820472" cy="5035698"/>
          </a:xfrm>
        </p:spPr>
      </p:pic>
    </p:spTree>
    <p:extLst>
      <p:ext uri="{BB962C8B-B14F-4D97-AF65-F5344CB8AC3E}">
        <p14:creationId xmlns:p14="http://schemas.microsoft.com/office/powerpoint/2010/main" val="28641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4294967295"/>
          </p:nvPr>
        </p:nvSpPr>
        <p:spPr>
          <a:xfrm>
            <a:off x="1115616" y="1772816"/>
            <a:ext cx="6400800" cy="2497832"/>
          </a:xfrm>
        </p:spPr>
        <p:txBody>
          <a:bodyPr>
            <a:noAutofit/>
          </a:bodyPr>
          <a:lstStyle/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образцов для исследований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C:\Users\USER\Saved Games\Desktop\наноэкспедиция\IMG_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5292"/>
            <a:ext cx="3995981" cy="23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Saved Games\Desktop\наноэкспедиция\IMG_2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7906"/>
            <a:ext cx="3754760" cy="246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Saved Games\Desktop\наноэкспедиция\IMG_2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1158"/>
            <a:ext cx="3469514" cy="22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Saved Games\Desktop\наноэкспедиция\IMG_2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3479203" cy="22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Мы-исследователи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Saved Games\Desktop\наноэкспедиция\IMG_2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39860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Saved Games\Desktop\наноэкспедиция\IMG_2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320480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Saved Games\Desktop\наноэкспедиция\IMG_24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3996309"/>
            <a:ext cx="3959256" cy="21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Saved Games\Desktop\наноэкспедиция\IMG_2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6309"/>
            <a:ext cx="4240632" cy="21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Микромир на ладони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Saved Games\Desktop\наноэкспедиция\IMG_2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0"/>
            <a:ext cx="43367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aved Games\Desktop\наноэкспедиция\IMG_2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04" y="1600200"/>
            <a:ext cx="39835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исследователей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Saved Games\Desktop\наноэкспедиция\IMG_2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7624"/>
            <a:ext cx="345638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DCIM\125___07\IMG_2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29" y="4208573"/>
            <a:ext cx="3504741" cy="19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DCIM\125___07\IMG_2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89" y="1600200"/>
            <a:ext cx="3485511" cy="22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.oracle_jre_usage\Downloads\fony-dlya-prezentacii-po-biologii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«Центр  гигиены и эпидемиологии»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Saved Games\Desktop\наноэкспедиция\IMG_2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4191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Saved Games\Desktop\наноэкспедиция\IMG_2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198"/>
            <a:ext cx="38039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9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9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2.xml><?xml version="1.0" encoding="utf-8"?>
<a:theme xmlns:a="http://schemas.openxmlformats.org/drawingml/2006/main" name="10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1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4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5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6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7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257</Words>
  <Application>Microsoft Office PowerPoint</Application>
  <PresentationFormat>Экран (4:3)</PresentationFormat>
  <Paragraphs>116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47</vt:i4>
      </vt:variant>
    </vt:vector>
  </HeadingPairs>
  <TitlesOfParts>
    <vt:vector size="65" baseType="lpstr">
      <vt:lpstr>Arial</vt:lpstr>
      <vt:lpstr>Calibri</vt:lpstr>
      <vt:lpstr>Times New Roman</vt:lpstr>
      <vt:lpstr>Trebuchet MS</vt:lpstr>
      <vt:lpstr>Wingdings 3</vt:lpstr>
      <vt:lpstr>Тема Office</vt:lpstr>
      <vt:lpstr>Аспект</vt:lpstr>
      <vt:lpstr>1_Аспект</vt:lpstr>
      <vt:lpstr>2_Аспект</vt:lpstr>
      <vt:lpstr>3_Аспект</vt:lpstr>
      <vt:lpstr>4_Аспект</vt:lpstr>
      <vt:lpstr>5_Аспект</vt:lpstr>
      <vt:lpstr>6_Аспект</vt:lpstr>
      <vt:lpstr>7_Аспект</vt:lpstr>
      <vt:lpstr>8_Аспект</vt:lpstr>
      <vt:lpstr>9_Аспект</vt:lpstr>
      <vt:lpstr>10_Аспект</vt:lpstr>
      <vt:lpstr>11_Аспект</vt:lpstr>
      <vt:lpstr>     «Наноэкспедиция» проект  для детей 6-7лет   Выполнили: Ананьева Г.В                                  Максименкова С.А    Анна 2018</vt:lpstr>
      <vt:lpstr>Наноэкспедиция поможет раскрыть детям удивительный микромир.   </vt:lpstr>
      <vt:lpstr>Презентация PowerPoint</vt:lpstr>
      <vt:lpstr>Отправляемся в экспедицию</vt:lpstr>
      <vt:lpstr>Сбор образцов для исследований</vt:lpstr>
      <vt:lpstr>Мы-исследователи </vt:lpstr>
      <vt:lpstr>Микромир на ладони </vt:lpstr>
      <vt:lpstr>Отдых исследователей </vt:lpstr>
      <vt:lpstr>Экскурсия в «Центр  гигиены и эпидемиологии»</vt:lpstr>
      <vt:lpstr>Презентация PowerPoint</vt:lpstr>
      <vt:lpstr>Презентация PowerPoint</vt:lpstr>
      <vt:lpstr> «Почему нельзя пить воду из лужи» Исследовательская работа</vt:lpstr>
      <vt:lpstr>Презентация PowerPoint</vt:lpstr>
      <vt:lpstr>«Почему нельзя пить воду из лужи?»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Вредные вирусы и бактерии</vt:lpstr>
      <vt:lpstr>Стенгазета и памятки для детского сада</vt:lpstr>
      <vt:lpstr>Спасибо за внимание!</vt:lpstr>
      <vt:lpstr>«Почему листья желтеют»</vt:lpstr>
      <vt:lpstr>Рассматривание листьев</vt:lpstr>
      <vt:lpstr>А что же там внутри листа</vt:lpstr>
      <vt:lpstr>Опыт «Выделение хлорофилла» </vt:lpstr>
      <vt:lpstr>Опыт «Выделение хлорофилла» </vt:lpstr>
      <vt:lpstr>Спасибо за внимание! </vt:lpstr>
      <vt:lpstr>Гриб Мукор Исследовательская работа </vt:lpstr>
      <vt:lpstr>Научная группа готовиться к выполнению эксперимента</vt:lpstr>
      <vt:lpstr>Опыт «Выращивание гриба в разных условиях »</vt:lpstr>
      <vt:lpstr>На солнышке</vt:lpstr>
      <vt:lpstr>В тепле и влаге</vt:lpstr>
      <vt:lpstr>Вот такой вырос гриб Мукор</vt:lpstr>
      <vt:lpstr>Изучение гриба</vt:lpstr>
      <vt:lpstr>Брошюра «Как сохранить продукты»</vt:lpstr>
      <vt:lpstr>Работы  детей</vt:lpstr>
      <vt:lpstr>Спасибо за внимание! </vt:lpstr>
      <vt:lpstr>«Почему муха не падает с потолка» Исследовательская работа</vt:lpstr>
      <vt:lpstr>Рассматривание препарата «ножка мухи» под микроскопом</vt:lpstr>
      <vt:lpstr>Как удерживается муха на потолке</vt:lpstr>
      <vt:lpstr>С помощью клейкого вещества</vt:lpstr>
      <vt:lpstr>Коллаж «Все о мухе»</vt:lpstr>
      <vt:lpstr>Домашняя типография</vt:lpstr>
      <vt:lpstr>Вот такая книга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MIHAIL</cp:lastModifiedBy>
  <cp:revision>65</cp:revision>
  <dcterms:created xsi:type="dcterms:W3CDTF">2018-08-26T09:45:25Z</dcterms:created>
  <dcterms:modified xsi:type="dcterms:W3CDTF">2018-09-10T07:38:44Z</dcterms:modified>
</cp:coreProperties>
</file>