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20"/>
  </p:notesMasterIdLst>
  <p:sldIdLst>
    <p:sldId id="256" r:id="rId2"/>
    <p:sldId id="291" r:id="rId3"/>
    <p:sldId id="292" r:id="rId4"/>
    <p:sldId id="276" r:id="rId5"/>
    <p:sldId id="290" r:id="rId6"/>
    <p:sldId id="267" r:id="rId7"/>
    <p:sldId id="282" r:id="rId8"/>
    <p:sldId id="278" r:id="rId9"/>
    <p:sldId id="261" r:id="rId10"/>
    <p:sldId id="283" r:id="rId11"/>
    <p:sldId id="272" r:id="rId12"/>
    <p:sldId id="280" r:id="rId13"/>
    <p:sldId id="288" r:id="rId14"/>
    <p:sldId id="289" r:id="rId15"/>
    <p:sldId id="265" r:id="rId16"/>
    <p:sldId id="284" r:id="rId17"/>
    <p:sldId id="270" r:id="rId18"/>
    <p:sldId id="28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8" autoAdjust="0"/>
    <p:restoredTop sz="94652" autoAdjust="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AF28F-6611-4176-BC10-41502CA899E3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F9993-16DA-4FF3-8EAC-EB07E37EA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3694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F9993-16DA-4FF3-8EAC-EB07E37EABB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7324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F9993-16DA-4FF3-8EAC-EB07E37EABB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866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F9993-16DA-4FF3-8EAC-EB07E37EABB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866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7BB3-751B-45DD-898A-E342B9635158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2A73-3C82-4548-ADAF-F62E9BDEE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9562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7BB3-751B-45DD-898A-E342B9635158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2A73-3C82-4548-ADAF-F62E9BDEE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720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7BB3-751B-45DD-898A-E342B9635158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2A73-3C82-4548-ADAF-F62E9BDEE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58697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7BB3-751B-45DD-898A-E342B9635158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2A73-3C82-4548-ADAF-F62E9BDEE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0246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7BB3-751B-45DD-898A-E342B9635158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2A73-3C82-4548-ADAF-F62E9BDEE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31782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7BB3-751B-45DD-898A-E342B9635158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2A73-3C82-4548-ADAF-F62E9BDEE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4444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7BB3-751B-45DD-898A-E342B9635158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2A73-3C82-4548-ADAF-F62E9BDEE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2075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7BB3-751B-45DD-898A-E342B9635158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2A73-3C82-4548-ADAF-F62E9BDEE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174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7BB3-751B-45DD-898A-E342B9635158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2A73-3C82-4548-ADAF-F62E9BDEE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6807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7BB3-751B-45DD-898A-E342B9635158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2A73-3C82-4548-ADAF-F62E9BDEE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3592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7BB3-751B-45DD-898A-E342B9635158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2A73-3C82-4548-ADAF-F62E9BDEE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7589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7BB3-751B-45DD-898A-E342B9635158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2A73-3C82-4548-ADAF-F62E9BDEE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8024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7BB3-751B-45DD-898A-E342B9635158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2A73-3C82-4548-ADAF-F62E9BDEE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042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7BB3-751B-45DD-898A-E342B9635158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2A73-3C82-4548-ADAF-F62E9BDEE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169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7BB3-751B-45DD-898A-E342B9635158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2A73-3C82-4548-ADAF-F62E9BDEE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886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7BB3-751B-45DD-898A-E342B9635158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2A73-3C82-4548-ADAF-F62E9BDEE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793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C7BB3-751B-45DD-898A-E342B9635158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B302A73-3C82-4548-ADAF-F62E9BDEE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896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14489"/>
            <a:ext cx="7772400" cy="18859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«Почему нельзя пить воду из лужи?»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>Исследовательская работа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7441933" cy="1096899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Выполнила: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Сарычева Елизавета , 6 лет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/с ОРВ «Росток»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064896" cy="1320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Дафния</a:t>
            </a:r>
            <a:r>
              <a:rPr lang="ru-RU" dirty="0">
                <a:solidFill>
                  <a:srgbClr val="7030A0"/>
                </a:solidFill>
              </a:rPr>
              <a:t>,</a:t>
            </a:r>
            <a:r>
              <a:rPr lang="ru-RU" dirty="0" smtClean="0">
                <a:solidFill>
                  <a:srgbClr val="7030A0"/>
                </a:solidFill>
              </a:rPr>
              <a:t>                       Циклоп.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 flipH="1">
            <a:off x="2296525" y="5805264"/>
            <a:ext cx="45719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7" name="Picture 3" descr="C:\Users\я\Desktop\10 гр для сдачи нано экспедиция\Циклоп\poleznie-i-vrednie-gosti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5543"/>
            <a:ext cx="4372984" cy="321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я\Desktop\я 10 гр для сдачи нано экспедиция\Дафния\267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58737"/>
            <a:ext cx="4270962" cy="273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256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628800"/>
            <a:ext cx="5184576" cy="1440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                 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" name="Содержимое 7" descr="honey-bee-hind-leg-under-the-microscope-royalty-free-stock-photo--494260.jpg"/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b="9602"/>
          <a:stretch/>
        </p:blipFill>
        <p:spPr>
          <a:xfrm>
            <a:off x="539552" y="3501008"/>
            <a:ext cx="4205193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>
            <a:off x="251520" y="260648"/>
            <a:ext cx="8352928" cy="18002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Другие объекты из лужи: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Конечность пчелы        Крылышко комара</a:t>
            </a:r>
          </a:p>
        </p:txBody>
      </p:sp>
      <p:pic>
        <p:nvPicPr>
          <p:cNvPr id="6" name="Содержимое 6" descr="fig6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48064" y="3429000"/>
            <a:ext cx="3414820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1248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424936" cy="792088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                Лист растения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я\Desktop\Галине Михайловне\list-berezy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11041"/>
            <a:ext cx="5730819" cy="372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246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09600"/>
            <a:ext cx="6129728" cy="10912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Экологическая экспертиза: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Изученные с помощью микроскопа простейшие организмы, обитающие в луже не приносят </a:t>
            </a:r>
            <a:r>
              <a:rPr lang="ru-RU" sz="2000" b="1" dirty="0" smtClean="0">
                <a:solidFill>
                  <a:schemeClr val="tx1"/>
                </a:solidFill>
              </a:rPr>
              <a:t>вреда</a:t>
            </a:r>
            <a:r>
              <a:rPr lang="ru-RU" sz="2000" dirty="0" smtClean="0">
                <a:solidFill>
                  <a:schemeClr val="tx1"/>
                </a:solidFill>
              </a:rPr>
              <a:t> человеку.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С помощью полученной информации из методических источников сформулированы выводы о том, что в воде лужи встречаются еще достаточно много других обитателей, например болезнетворные бактерии, клещи, яйца паразитических червей, вирусы, слюна больного человека, которые оказывают на организм человека плохое влияние, вызывая у него много различных заболеваний.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7258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03176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Бактерии</a:t>
            </a:r>
            <a:endParaRPr lang="ru-RU" dirty="0"/>
          </a:p>
        </p:txBody>
      </p:sp>
      <p:pic>
        <p:nvPicPr>
          <p:cNvPr id="4" name="Объект 3" descr="C:\Users\я\Desktop\7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2806088" cy="388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Самые полезные бактерии и их названия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5720" y="1700808"/>
            <a:ext cx="3380576" cy="2181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Где мы применяем бактерии и может ли человечество обойтись без них?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5720" y="4149080"/>
            <a:ext cx="3345172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07099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09600"/>
            <a:ext cx="475252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Книжка – малышка </a:t>
            </a:r>
            <a:br>
              <a:rPr lang="ru-RU" dirty="0" smtClean="0"/>
            </a:br>
            <a:r>
              <a:rPr lang="ru-RU" dirty="0" smtClean="0"/>
              <a:t>«Кто живет в луже…?»</a:t>
            </a:r>
            <a:endParaRPr lang="ru-RU" dirty="0"/>
          </a:p>
        </p:txBody>
      </p:sp>
      <p:pic>
        <p:nvPicPr>
          <p:cNvPr id="7" name="Picture 3" descr="C:\Users\я\Desktop\DSCN1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2071678"/>
            <a:ext cx="5751313" cy="43134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09600"/>
            <a:ext cx="6057722" cy="1320800"/>
          </a:xfrm>
        </p:spPr>
        <p:txBody>
          <a:bodyPr>
            <a:normAutofit/>
          </a:bodyPr>
          <a:lstStyle/>
          <a:p>
            <a:r>
              <a:rPr lang="ru-RU" dirty="0" smtClean="0"/>
              <a:t>Стенгазета и памятки для                 детского сада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2285992"/>
            <a:ext cx="3571900" cy="4028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7686" y="2285992"/>
            <a:ext cx="3459336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5649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59160"/>
          </a:xfrm>
        </p:spPr>
        <p:txBody>
          <a:bodyPr/>
          <a:lstStyle/>
          <a:p>
            <a:pPr algn="ctr"/>
            <a:r>
              <a:rPr lang="ru-RU" dirty="0" smtClean="0"/>
              <a:t>Памятка</a:t>
            </a:r>
            <a:endParaRPr lang="ru-RU" dirty="0"/>
          </a:p>
        </p:txBody>
      </p:sp>
      <p:pic>
        <p:nvPicPr>
          <p:cNvPr id="2050" name="Picture 2" descr="C:\Users\я\Desktop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7584121" cy="509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955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275"/>
          <a:stretch/>
        </p:blipFill>
        <p:spPr>
          <a:xfrm>
            <a:off x="899592" y="1844824"/>
            <a:ext cx="6647856" cy="4177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6251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7992888" cy="10936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Цель: «Почему нельзя пить воду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из </a:t>
            </a:r>
            <a:r>
              <a:rPr lang="ru-RU" sz="2800" dirty="0" smtClean="0">
                <a:solidFill>
                  <a:schemeClr val="tx1"/>
                </a:solidFill>
              </a:rPr>
              <a:t>лужи</a:t>
            </a:r>
            <a:r>
              <a:rPr lang="ru-RU" sz="2800" dirty="0" smtClean="0">
                <a:solidFill>
                  <a:schemeClr val="tx1"/>
                </a:solidFill>
              </a:rPr>
              <a:t>?</a:t>
            </a:r>
            <a:r>
              <a:rPr lang="ru-RU" sz="2800" dirty="0" smtClean="0">
                <a:solidFill>
                  <a:schemeClr val="tx1"/>
                </a:solidFill>
              </a:rPr>
              <a:t>»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899592" y="1988840"/>
            <a:ext cx="7272808" cy="37644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>
              <a:buNone/>
            </a:pPr>
            <a:r>
              <a:rPr lang="ru-RU" sz="2600" dirty="0">
                <a:solidFill>
                  <a:schemeClr val="tx1"/>
                </a:solidFill>
              </a:rPr>
              <a:t>Для достижения данной цели необходимо решить следующие </a:t>
            </a:r>
            <a:r>
              <a:rPr lang="ru-RU" sz="2600" dirty="0" smtClean="0">
                <a:solidFill>
                  <a:schemeClr val="tx1"/>
                </a:solidFill>
              </a:rPr>
              <a:t>задачи:</a:t>
            </a:r>
          </a:p>
          <a:p>
            <a:r>
              <a:rPr lang="ru-RU" sz="2600" dirty="0" smtClean="0">
                <a:solidFill>
                  <a:schemeClr val="tx1"/>
                </a:solidFill>
              </a:rPr>
              <a:t>- </a:t>
            </a:r>
            <a:r>
              <a:rPr lang="ru-RU" sz="2600" dirty="0">
                <a:solidFill>
                  <a:schemeClr val="tx1"/>
                </a:solidFill>
              </a:rPr>
              <a:t>определить чистоту воды из лужи при помощи </a:t>
            </a:r>
            <a:r>
              <a:rPr lang="ru-RU" sz="2600" dirty="0" smtClean="0">
                <a:solidFill>
                  <a:schemeClr val="tx1"/>
                </a:solidFill>
              </a:rPr>
              <a:t>опыта;</a:t>
            </a:r>
            <a:endParaRPr lang="ru-RU" sz="2600" dirty="0">
              <a:solidFill>
                <a:schemeClr val="tx1"/>
              </a:solidFill>
            </a:endParaRPr>
          </a:p>
          <a:p>
            <a:r>
              <a:rPr lang="ru-RU" sz="2600" dirty="0" smtClean="0">
                <a:solidFill>
                  <a:schemeClr val="tx1"/>
                </a:solidFill>
              </a:rPr>
              <a:t>изучить детскую энциклопедию.</a:t>
            </a:r>
          </a:p>
          <a:p>
            <a:r>
              <a:rPr lang="ru-RU" sz="2600" dirty="0" smtClean="0">
                <a:solidFill>
                  <a:schemeClr val="tx1"/>
                </a:solidFill>
              </a:rPr>
              <a:t>изучить и исследовать каплю воды под микроскопом</a:t>
            </a:r>
          </a:p>
          <a:p>
            <a:endParaRPr lang="ru-RU" sz="2600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38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7992888" cy="109368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Гипотеза проекта: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899592" y="2276872"/>
            <a:ext cx="7272808" cy="3764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Я предполагаю, что исследовав каплю воды из дождевой лужи и изучив многообразие и значение ее обитателей, смогу убедить окружающих, что пить воду и мыть руки из лужи нельзя</a:t>
            </a:r>
          </a:p>
          <a:p>
            <a:endParaRPr lang="ru-RU" sz="2600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3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704856" cy="1093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 «Почему нельзя пить воду из лужи?»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899592" y="2276872"/>
            <a:ext cx="7272808" cy="37644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dirty="0" smtClean="0">
              <a:solidFill>
                <a:schemeClr val="tx1"/>
              </a:solidFill>
            </a:endParaRPr>
          </a:p>
          <a:p>
            <a:endParaRPr lang="ru-RU" sz="2600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1339244_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5616" y="2348880"/>
            <a:ext cx="6122140" cy="3881437"/>
          </a:xfrm>
        </p:spPr>
      </p:pic>
      <p:pic>
        <p:nvPicPr>
          <p:cNvPr id="5" name="Содержимое 3" descr="1339244_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7584" y="2420888"/>
            <a:ext cx="6122140" cy="3881437"/>
          </a:xfrm>
        </p:spPr>
      </p:pic>
    </p:spTree>
    <p:extLst>
      <p:ext uri="{BB962C8B-B14F-4D97-AF65-F5344CB8AC3E}">
        <p14:creationId xmlns:p14="http://schemas.microsoft.com/office/powerpoint/2010/main" xmlns="" val="218858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Рассматривание иллюстраций в энциклопедии</a:t>
            </a:r>
            <a:endParaRPr lang="ru-RU" dirty="0"/>
          </a:p>
        </p:txBody>
      </p:sp>
      <p:pic>
        <p:nvPicPr>
          <p:cNvPr id="5" name="Содержимое 4" descr="IMG_2662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l="6999"/>
          <a:stretch/>
        </p:blipFill>
        <p:spPr>
          <a:xfrm>
            <a:off x="323528" y="2564904"/>
            <a:ext cx="4084624" cy="4095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IMG_266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564904"/>
            <a:ext cx="3699198" cy="4012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2315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347714" cy="10081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Опыт: «Исследование воды»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я\Desktop\108NIKON\DSCN19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68760"/>
            <a:ext cx="3456383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Содержимое 4" descr="20180905_19135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84450" y="2160588"/>
            <a:ext cx="2937987" cy="3788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C:\Users\я\Desktop\DSCN19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77072"/>
            <a:ext cx="3480387" cy="26102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347714" cy="1320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Исследование живых веществ под микроскопом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IMG_266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060848"/>
            <a:ext cx="3688854" cy="3960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31" t="33275" r="8043"/>
          <a:stretch/>
        </p:blipFill>
        <p:spPr>
          <a:xfrm>
            <a:off x="4067944" y="2132856"/>
            <a:ext cx="4536374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2075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347714" cy="1320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Экологическая экспертиза: «Что такое лужа?»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half" idx="1"/>
          </p:nvPr>
        </p:nvSpPr>
        <p:spPr>
          <a:xfrm flipV="1">
            <a:off x="2366041" y="4581128"/>
            <a:ext cx="45719" cy="7200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dirty="0" smtClean="0"/>
              <a:t>.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2276872"/>
            <a:ext cx="30963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/>
              <a:t>В капле плавают ,как в море,</a:t>
            </a:r>
          </a:p>
          <a:p>
            <a:pPr algn="ctr">
              <a:buNone/>
            </a:pPr>
            <a:r>
              <a:rPr lang="ru-RU" dirty="0"/>
              <a:t>Вереницы инфузорий,</a:t>
            </a:r>
          </a:p>
          <a:p>
            <a:pPr algn="ctr">
              <a:buNone/>
            </a:pPr>
            <a:r>
              <a:rPr lang="ru-RU" dirty="0"/>
              <a:t>Я загадочных особ</a:t>
            </a:r>
          </a:p>
          <a:p>
            <a:pPr algn="ctr">
              <a:buNone/>
            </a:pPr>
            <a:r>
              <a:rPr lang="ru-RU" dirty="0"/>
              <a:t>Наблюдаю в микроскоп</a:t>
            </a:r>
          </a:p>
          <a:p>
            <a:pPr algn="ctr">
              <a:buNone/>
            </a:pPr>
            <a:r>
              <a:rPr lang="ru-RU" dirty="0"/>
              <a:t>Вдруг малютки встали скопом</a:t>
            </a:r>
          </a:p>
          <a:p>
            <a:pPr algn="ctr">
              <a:buNone/>
            </a:pPr>
            <a:r>
              <a:rPr lang="ru-RU" dirty="0"/>
              <a:t>Перед длинным телескопом</a:t>
            </a:r>
          </a:p>
          <a:p>
            <a:pPr algn="ctr">
              <a:buNone/>
            </a:pPr>
            <a:r>
              <a:rPr lang="ru-RU" dirty="0"/>
              <a:t>И, достоинство храня,</a:t>
            </a:r>
          </a:p>
          <a:p>
            <a:pPr algn="ctr">
              <a:buNone/>
            </a:pPr>
            <a:r>
              <a:rPr lang="ru-RU" dirty="0"/>
              <a:t>Смотрят прямо на меня…..</a:t>
            </a:r>
          </a:p>
          <a:p>
            <a:pPr algn="ctr"/>
            <a:endParaRPr lang="ru-RU" dirty="0"/>
          </a:p>
        </p:txBody>
      </p:sp>
      <p:pic>
        <p:nvPicPr>
          <p:cNvPr id="16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275"/>
          <a:stretch/>
        </p:blipFill>
        <p:spPr>
          <a:xfrm>
            <a:off x="827584" y="2485842"/>
            <a:ext cx="3312368" cy="3175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922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424936" cy="1320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Простейшие организмы – обитатели лужи – Инфузория туфелька.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 flipH="1">
            <a:off x="2296525" y="5805264"/>
            <a:ext cx="45719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Picture 2" descr="C:\Users\я\Desktop\я 10 гр для сдачи нано экспедиция\инфузория - туфелька\6912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08919"/>
            <a:ext cx="4842747" cy="357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776</TotalTime>
  <Words>267</Words>
  <Application>Microsoft Office PowerPoint</Application>
  <PresentationFormat>Экран (4:3)</PresentationFormat>
  <Paragraphs>44</Paragraphs>
  <Slides>18</Slides>
  <Notes>3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 «Почему нельзя пить воду из лужи?» Исследовательская работа</vt:lpstr>
      <vt:lpstr>Цель: «Почему нельзя пить воду  из лужи?»</vt:lpstr>
      <vt:lpstr>Гипотеза проекта:</vt:lpstr>
      <vt:lpstr> «Почему нельзя пить воду из лужи?»</vt:lpstr>
      <vt:lpstr>    Рассматривание иллюстраций в энциклопедии</vt:lpstr>
      <vt:lpstr>Опыт: «Исследование воды» </vt:lpstr>
      <vt:lpstr>Исследование живых веществ под микроскопом</vt:lpstr>
      <vt:lpstr>Экологическая экспертиза: «Что такое лужа?»</vt:lpstr>
      <vt:lpstr>Простейшие организмы – обитатели лужи – Инфузория туфелька. </vt:lpstr>
      <vt:lpstr>Дафния,                       Циклоп.</vt:lpstr>
      <vt:lpstr>                    </vt:lpstr>
      <vt:lpstr>                Лист растения</vt:lpstr>
      <vt:lpstr> Экологическая экспертиза:</vt:lpstr>
      <vt:lpstr>               Бактерии</vt:lpstr>
      <vt:lpstr>Книжка – малышка  «Кто живет в луже…?»</vt:lpstr>
      <vt:lpstr>Стенгазета и памятки для                 детского сада</vt:lpstr>
      <vt:lpstr>Памятка</vt:lpstr>
      <vt:lpstr>      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«Почему нельзя пить воду из лужи»</dc:title>
  <dc:creator>Admin</dc:creator>
  <cp:lastModifiedBy>Светлана</cp:lastModifiedBy>
  <cp:revision>66</cp:revision>
  <dcterms:created xsi:type="dcterms:W3CDTF">2018-08-26T07:42:39Z</dcterms:created>
  <dcterms:modified xsi:type="dcterms:W3CDTF">2019-12-03T15:09:46Z</dcterms:modified>
</cp:coreProperties>
</file>