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1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BAFD-EEC0-4A12-BF6D-0B6B0F8BD03E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F0D0-2067-4421-8236-C55B5BC92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BAFD-EEC0-4A12-BF6D-0B6B0F8BD03E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F0D0-2067-4421-8236-C55B5BC92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BAFD-EEC0-4A12-BF6D-0B6B0F8BD03E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F0D0-2067-4421-8236-C55B5BC92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BAFD-EEC0-4A12-BF6D-0B6B0F8BD03E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F0D0-2067-4421-8236-C55B5BC92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BAFD-EEC0-4A12-BF6D-0B6B0F8BD03E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F0D0-2067-4421-8236-C55B5BC92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BAFD-EEC0-4A12-BF6D-0B6B0F8BD03E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F0D0-2067-4421-8236-C55B5BC92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BAFD-EEC0-4A12-BF6D-0B6B0F8BD03E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F0D0-2067-4421-8236-C55B5BC92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BAFD-EEC0-4A12-BF6D-0B6B0F8BD03E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F0D0-2067-4421-8236-C55B5BC92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BAFD-EEC0-4A12-BF6D-0B6B0F8BD03E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F0D0-2067-4421-8236-C55B5BC92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BAFD-EEC0-4A12-BF6D-0B6B0F8BD03E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F0D0-2067-4421-8236-C55B5BC92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BAFD-EEC0-4A12-BF6D-0B6B0F8BD03E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F0D0-2067-4421-8236-C55B5BC92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EBAFD-EEC0-4A12-BF6D-0B6B0F8BD03E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9F0D0-2067-4421-8236-C55B5BC92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0688" y="3563888"/>
            <a:ext cx="5923538" cy="15682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Музыкально </a:t>
            </a:r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– литературная </a:t>
            </a:r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композиция</a:t>
            </a:r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для старшего </a:t>
            </a:r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дошкольного возраста.</a:t>
            </a:r>
            <a:r>
              <a:rPr lang="ru-RU" sz="27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2700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553752" y="5715009"/>
            <a:ext cx="5304248" cy="1904999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МБДОУ – ЦРР</a:t>
            </a:r>
            <a:b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«Детский сад № 84 Золотое зернышко»</a:t>
            </a:r>
            <a:b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/>
              <a:t> 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2696" y="1547664"/>
            <a:ext cx="55626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«Светлый праздник</a:t>
            </a:r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 Пасхи</a:t>
            </a:r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»!</a:t>
            </a:r>
            <a:b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 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37"/>
          <a:stretch/>
        </p:blipFill>
        <p:spPr>
          <a:xfrm>
            <a:off x="332656" y="251520"/>
            <a:ext cx="5123681" cy="403244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2776" y="4067944"/>
            <a:ext cx="5232996" cy="3924747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6912" y="179512"/>
            <a:ext cx="4038600" cy="302895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648" y="2483768"/>
            <a:ext cx="4038600" cy="302895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6912" y="5148064"/>
            <a:ext cx="4038600" cy="302895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6912" y="5148064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6912" y="179512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648" y="2555776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11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Музыкально – литературная  композиция для старшего  дошкольного возраста. </vt:lpstr>
      <vt:lpstr>Слайд 2</vt:lpstr>
      <vt:lpstr>Слайд 3</vt:lpstr>
      <vt:lpstr>Слайд 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«Пасхальный»</dc:title>
  <dc:creator>Татьяна</dc:creator>
  <cp:lastModifiedBy>Сергей</cp:lastModifiedBy>
  <cp:revision>3</cp:revision>
  <dcterms:created xsi:type="dcterms:W3CDTF">2015-12-05T20:41:01Z</dcterms:created>
  <dcterms:modified xsi:type="dcterms:W3CDTF">2016-01-25T10:55:39Z</dcterms:modified>
</cp:coreProperties>
</file>