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CF6"/>
    <a:srgbClr val="2975FF"/>
    <a:srgbClr val="006600"/>
    <a:srgbClr val="002B70"/>
    <a:srgbClr val="0D3E95"/>
    <a:srgbClr val="145CDE"/>
    <a:srgbClr val="001B4C"/>
    <a:srgbClr val="002560"/>
    <a:srgbClr val="6199FF"/>
    <a:srgbClr val="6D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83768" y="476672"/>
            <a:ext cx="619268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2975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Рождество Христово!</a:t>
            </a:r>
            <a:endParaRPr kumimoji="0" lang="ru-RU" sz="60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2975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Рисунок 3" descr="SDC17828.JPG"/>
          <p:cNvPicPr>
            <a:picLocks noChangeAspect="1"/>
          </p:cNvPicPr>
          <p:nvPr/>
        </p:nvPicPr>
        <p:blipFill>
          <a:blip r:embed="rId2" cstate="print"/>
          <a:srcRect l="9051" t="4437" b="8311"/>
          <a:stretch>
            <a:fillRect/>
          </a:stretch>
        </p:blipFill>
        <p:spPr>
          <a:xfrm>
            <a:off x="2699792" y="2276872"/>
            <a:ext cx="590465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107504" y="4869160"/>
            <a:ext cx="2987824" cy="1872208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CBCF6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3203848" cy="36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знак завершения 7"/>
          <p:cNvSpPr/>
          <p:nvPr/>
        </p:nvSpPr>
        <p:spPr>
          <a:xfrm>
            <a:off x="107504" y="6525344"/>
            <a:ext cx="2987824" cy="216024"/>
          </a:xfrm>
          <a:prstGeom prst="flowChartTerminator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13854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76890"/>
            <a:ext cx="2987824" cy="188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7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6672"/>
            <a:ext cx="4235963" cy="317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SDC17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356992"/>
            <a:ext cx="4416490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0_101ea8_43ff79ec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16632"/>
            <a:ext cx="13134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7812.JPG"/>
          <p:cNvPicPr>
            <a:picLocks noChangeAspect="1"/>
          </p:cNvPicPr>
          <p:nvPr/>
        </p:nvPicPr>
        <p:blipFill>
          <a:blip r:embed="rId2" cstate="print"/>
          <a:srcRect l="16395" t="2914" r="8190" b="-744"/>
          <a:stretch>
            <a:fillRect/>
          </a:stretch>
        </p:blipFill>
        <p:spPr>
          <a:xfrm>
            <a:off x="539552" y="3068960"/>
            <a:ext cx="370067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SDC17815.JPG"/>
          <p:cNvPicPr>
            <a:picLocks noChangeAspect="1"/>
          </p:cNvPicPr>
          <p:nvPr/>
        </p:nvPicPr>
        <p:blipFill>
          <a:blip r:embed="rId3" cstate="print"/>
          <a:srcRect t="660" r="7922"/>
          <a:stretch>
            <a:fillRect/>
          </a:stretch>
        </p:blipFill>
        <p:spPr>
          <a:xfrm>
            <a:off x="4499992" y="3501008"/>
            <a:ext cx="3888432" cy="3146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SDC17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4664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DC17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4664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7824.JPG"/>
          <p:cNvPicPr>
            <a:picLocks noChangeAspect="1"/>
          </p:cNvPicPr>
          <p:nvPr/>
        </p:nvPicPr>
        <p:blipFill>
          <a:blip r:embed="rId2" cstate="print"/>
          <a:srcRect l="5826"/>
          <a:stretch>
            <a:fillRect/>
          </a:stretch>
        </p:blipFill>
        <p:spPr>
          <a:xfrm>
            <a:off x="4860032" y="332656"/>
            <a:ext cx="3779912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SDC17831.JPG"/>
          <p:cNvPicPr>
            <a:picLocks noChangeAspect="1"/>
          </p:cNvPicPr>
          <p:nvPr/>
        </p:nvPicPr>
        <p:blipFill>
          <a:blip r:embed="rId3" cstate="print"/>
          <a:srcRect r="10714"/>
          <a:stretch>
            <a:fillRect/>
          </a:stretch>
        </p:blipFill>
        <p:spPr>
          <a:xfrm>
            <a:off x="683568" y="332656"/>
            <a:ext cx="3672408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SDC17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852936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0_6d4cc_c9ab9578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7787" y="2780928"/>
            <a:ext cx="2426213" cy="3901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8AA84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Сергей</cp:lastModifiedBy>
  <cp:revision>19</cp:revision>
  <dcterms:created xsi:type="dcterms:W3CDTF">2013-08-17T08:34:50Z</dcterms:created>
  <dcterms:modified xsi:type="dcterms:W3CDTF">2016-01-25T12:11:20Z</dcterms:modified>
</cp:coreProperties>
</file>