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62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CCFF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8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15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CB07C7C-5E3B-4BC3-96A8-A724B19232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592F4D5-5FE9-450D-AFE1-29F76AF13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476E3C-7F0C-4E6F-B2F5-BFB911A0E516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7D233-A0A4-47CE-A24D-48103F13CC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EAAAD-3171-4516-8367-370FC7BED4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47D191-1F59-499C-8EDA-C153DC9529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64BE6-9A22-405C-9E1C-D742621343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CF7F72-E3CE-457F-B4D7-2CD06E48AC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01CD6-11E5-4E1E-B1E1-3A5A40B82C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000E9-83C0-4497-A1D4-64A56391D4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74081-794F-46AD-BC71-7CEF8FE404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041E1-A3AE-4824-ACD6-A0B294C365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500FE-BD9F-453A-8458-B1E307FE91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E8F3F-D690-4274-BA81-41FBE328A4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D78DE6-9797-49D8-9E77-8BE985E8F9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audio" Target="../media/audio2.wav"/><Relationship Id="rId16" Type="http://schemas.openxmlformats.org/officeDocument/2006/relationships/image" Target="../media/image21.png"/><Relationship Id="rId1" Type="http://schemas.openxmlformats.org/officeDocument/2006/relationships/audio" Target="../media/audio1.wav"/><Relationship Id="rId6" Type="http://schemas.openxmlformats.org/officeDocument/2006/relationships/image" Target="../media/image12.jpeg"/><Relationship Id="rId11" Type="http://schemas.openxmlformats.org/officeDocument/2006/relationships/image" Target="../media/image16.jpeg"/><Relationship Id="rId5" Type="http://schemas.openxmlformats.org/officeDocument/2006/relationships/image" Target="../media/image11.jpeg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4" Type="http://schemas.openxmlformats.org/officeDocument/2006/relationships/image" Target="../media/image10.jpeg"/><Relationship Id="rId9" Type="http://schemas.openxmlformats.org/officeDocument/2006/relationships/image" Target="../media/image3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5" descr="3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357562"/>
            <a:ext cx="1944688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6" descr="3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43042" y="5000636"/>
            <a:ext cx="1465077" cy="131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3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4929198"/>
            <a:ext cx="10556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8" descr="3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8238" y="3286124"/>
            <a:ext cx="1655762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9" descr="3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1071546"/>
            <a:ext cx="168751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1" descr="3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1000108"/>
            <a:ext cx="104616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2" descr="4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1428736"/>
            <a:ext cx="1189038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3" descr="4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4857760"/>
            <a:ext cx="1824038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214414" y="1643050"/>
            <a:ext cx="6858000" cy="23876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mboom" pitchFamily="2" charset="-52"/>
              </a:rPr>
              <a:t>Фрукты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mboom" pitchFamily="2" charset="-52"/>
            </a:endParaRPr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1285852" y="4000504"/>
            <a:ext cx="6858000" cy="111284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Выполнила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err="1" smtClean="0"/>
              <a:t>Горячевская</a:t>
            </a:r>
            <a:r>
              <a:rPr lang="ru-RU" dirty="0" smtClean="0"/>
              <a:t> Валентина Николаевна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Педагог МАДОУ г.Нижневартовска ДС № 29 «Ёлочка»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41"/>
          <p:cNvSpPr/>
          <p:nvPr/>
        </p:nvSpPr>
        <p:spPr>
          <a:xfrm>
            <a:off x="214282" y="214290"/>
            <a:ext cx="8715436" cy="3143248"/>
          </a:xfrm>
          <a:prstGeom prst="round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2" name="Picture 10" descr="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285992"/>
            <a:ext cx="9318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3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2066" y="4000504"/>
            <a:ext cx="1944688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4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2428868"/>
            <a:ext cx="1728000" cy="128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 descr="4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06" y="5000636"/>
            <a:ext cx="14001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 descr="3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58" y="4286256"/>
            <a:ext cx="10033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5" descr="3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28992" y="3143248"/>
            <a:ext cx="1440000" cy="1290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17" descr="3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2285992"/>
            <a:ext cx="1501775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8" descr="3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5429264"/>
            <a:ext cx="1784350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29256" y="2714620"/>
            <a:ext cx="1548000" cy="14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28794" y="3929066"/>
            <a:ext cx="1476000" cy="130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4282" y="3429000"/>
            <a:ext cx="1620000" cy="141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rot="21090135">
            <a:off x="281519" y="4636826"/>
            <a:ext cx="1620000" cy="146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72132" y="5214950"/>
            <a:ext cx="1584000" cy="1390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24" descr="4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1071546"/>
            <a:ext cx="155575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25" descr="3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500042"/>
            <a:ext cx="1944687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8" name="Picture 26" descr="3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1142984"/>
            <a:ext cx="9318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27" descr="4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214290"/>
            <a:ext cx="14001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3" name="Picture 31" descr="3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83210" y="285728"/>
            <a:ext cx="1512000" cy="135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4" name="Picture 32" descr="3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24841">
            <a:off x="7349226" y="281602"/>
            <a:ext cx="1501775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5" name="ELPH186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6659563" y="3357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6" name="ELPH186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6443663" y="60213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7" name="ELPH186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900113" y="56610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8" name="ELPH186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1187450" y="40052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9" name="j0211862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8027988" y="57340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0" name="ELPH187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3071802" y="450057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1" name="j0211878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3779838" y="3716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2" name="j0211879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2051050" y="30686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3" name="j0211880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8215338" y="3429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j0211894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5364163" y="4292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6" name="j0211895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4787900" y="58054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8" name="j0211896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755650" y="2924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0" name="j0211897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2627313" y="57340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2" name="Picture 30" descr="3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285728"/>
            <a:ext cx="1784350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1" name="Picture 29" descr="3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857232"/>
            <a:ext cx="10033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992" fill="hold"/>
                                        <p:tgtEl>
                                          <p:spTgt spid="3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1"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05"/>
                </p:tgtEl>
              </p:cMediaNode>
            </p:audio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06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992" fill="hold"/>
                                        <p:tgtEl>
                                          <p:spTgt spid="3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992" fill="hold"/>
                                        <p:tgtEl>
                                          <p:spTgt spid="3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audio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07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3992" fill="hold"/>
                                        <p:tgtEl>
                                          <p:spTgt spid="3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3"/>
                  </p:tgtEl>
                </p:cond>
              </p:nextCondLst>
            </p:seq>
            <p:audio>
              <p:cMediaNode showWhenStopped="0"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08"/>
                </p:tgtEl>
              </p:cMediaNode>
            </p:audio>
            <p:audio>
              <p:cMediaNode showWhenStopped="0"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09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animClr clrSpc="rgb" dir="cw">
                                      <p:cBhvr>
                                        <p:cTn id="72" dur="1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3992" fill="hold"/>
                                        <p:tgtEl>
                                          <p:spTgt spid="3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audio>
              <p:cMediaNode showWhenStopped="0"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10"/>
                </p:tgtEl>
              </p:cMediaNode>
            </p:audi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4745" fill="hold"/>
                                        <p:tgtEl>
                                          <p:spTgt spid="31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7"/>
                  </p:tgtEl>
                </p:cond>
              </p:nextCondLst>
            </p:seq>
            <p:audio>
              <p:cMediaNode showWhenStopped="0">
                <p:cTn id="9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11"/>
                </p:tgtEl>
              </p:cMediaNode>
            </p:audi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 nodeType="clickPar">
                      <p:stCondLst>
                        <p:cond delay="0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4745" fill="hold"/>
                                        <p:tgtEl>
                                          <p:spTgt spid="3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4745" fill="hold"/>
                                        <p:tgtEl>
                                          <p:spTgt spid="31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audio>
              <p:cMediaNode showWhenStopped="0">
                <p:cTn id="1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12"/>
                </p:tgtEl>
              </p:cMediaNode>
            </p:audio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 nodeType="clickPar">
                      <p:stCondLst>
                        <p:cond delay="0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4745" fill="hold"/>
                                        <p:tgtEl>
                                          <p:spTgt spid="31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9"/>
                  </p:tgtEl>
                </p:cond>
              </p:nextCondLst>
            </p:seq>
            <p:audio>
              <p:cMediaNode showWhenStopped="0">
                <p:cTn id="1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13"/>
                </p:tgtEl>
              </p:cMediaNode>
            </p:audio>
            <p:audio>
              <p:cMediaNode showWhenStopped="0">
                <p:cTn id="1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15"/>
                </p:tgtEl>
              </p:cMediaNode>
            </p:audio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4745" fill="hold"/>
                                        <p:tgtEl>
                                          <p:spTgt spid="31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audio>
              <p:cMediaNode showWhenStopped="0">
                <p:cTn id="1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16"/>
                </p:tgtEl>
              </p:cMediaNode>
            </p:audio>
            <p:audio>
              <p:cMediaNode showWhenStopped="0">
                <p:cTn id="1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18"/>
                </p:tgtEl>
              </p:cMediaNode>
            </p:audio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 nodeType="clickPar">
                      <p:stCondLst>
                        <p:cond delay="0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4745" fill="hold"/>
                                        <p:tgtEl>
                                          <p:spTgt spid="31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0"/>
                  </p:tgtEl>
                </p:cond>
              </p:nextCondLst>
            </p:seq>
            <p:audio>
              <p:cMediaNode showWhenStopped="0">
                <p:cTn id="1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20"/>
                </p:tgtEl>
              </p:cMediaNode>
            </p:audio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 nodeType="clickPar">
                      <p:stCondLst>
                        <p:cond delay="0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4745" fill="hold"/>
                                        <p:tgtEl>
                                          <p:spTgt spid="31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 nodeType="clickPar">
                      <p:stCondLst>
                        <p:cond delay="0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4745" fill="hold"/>
                                        <p:tgtEl>
                                          <p:spTgt spid="31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3"/>
          <p:cNvSpPr txBox="1">
            <a:spLocks/>
          </p:cNvSpPr>
          <p:nvPr/>
        </p:nvSpPr>
        <p:spPr>
          <a:xfrm>
            <a:off x="214282" y="2714620"/>
            <a:ext cx="8643998" cy="143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Boomboom" pitchFamily="2" charset="-52"/>
                <a:ea typeface="+mj-ea"/>
                <a:cs typeface="+mj-cs"/>
              </a:rPr>
              <a:t>Ты молодец!</a:t>
            </a:r>
            <a:endParaRPr kumimoji="0" lang="ru-RU" sz="96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Boomboom" pitchFamily="2" charset="-52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5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500</TotalTime>
  <Words>18</Words>
  <Application>Microsoft Office PowerPoint</Application>
  <PresentationFormat>Экран (4:3)</PresentationFormat>
  <Paragraphs>6</Paragraphs>
  <Slides>3</Slides>
  <Notes>1</Notes>
  <HiddenSlides>0</HiddenSlides>
  <MMClips>13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Constantia</vt:lpstr>
      <vt:lpstr>Wingdings 2</vt:lpstr>
      <vt:lpstr>Times New Roman</vt:lpstr>
      <vt:lpstr>553</vt:lpstr>
      <vt:lpstr>Фрукты</vt:lpstr>
      <vt:lpstr>Слайд 2</vt:lpstr>
      <vt:lpstr>Слайд 3</vt:lpstr>
    </vt:vector>
  </TitlesOfParts>
  <Company>NhT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Фрукты</dc:title>
  <dc:creator>User</dc:creator>
  <cp:lastModifiedBy>Шеф</cp:lastModifiedBy>
  <cp:revision>24</cp:revision>
  <dcterms:created xsi:type="dcterms:W3CDTF">2012-01-21T09:38:56Z</dcterms:created>
  <dcterms:modified xsi:type="dcterms:W3CDTF">2017-09-25T04:41:10Z</dcterms:modified>
</cp:coreProperties>
</file>