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75" r:id="rId4"/>
    <p:sldId id="292" r:id="rId5"/>
    <p:sldId id="294" r:id="rId6"/>
    <p:sldId id="296" r:id="rId7"/>
    <p:sldId id="297" r:id="rId8"/>
    <p:sldId id="309" r:id="rId9"/>
    <p:sldId id="298" r:id="rId10"/>
    <p:sldId id="299" r:id="rId11"/>
    <p:sldId id="300" r:id="rId12"/>
    <p:sldId id="301" r:id="rId13"/>
    <p:sldId id="302" r:id="rId14"/>
    <p:sldId id="310" r:id="rId15"/>
    <p:sldId id="31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2" y="216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0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25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063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077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36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20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574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00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29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015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03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11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47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59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97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569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52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EDCAE5-C026-4FDF-BA3E-6C0C453B5974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776546-4358-48F5-AC5C-314B0598FC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3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79359" y="613610"/>
            <a:ext cx="9601196" cy="5895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Cambria" panose="020405030504060302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2000" dirty="0" smtClean="0">
                <a:latin typeface="Cambria" panose="020405030504060302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</a:rPr>
              <a:t>детский сад №6 «Сказка»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95401" y="1407695"/>
            <a:ext cx="9601196" cy="446817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Конкурс профессионального мастерства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«Методическая разработка по шахматному образованию и её практическое применение для детей от 4 до 5 лет»</a:t>
            </a:r>
            <a:endParaRPr lang="ru-RU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294967295"/>
          </p:nvPr>
        </p:nvSpPr>
        <p:spPr>
          <a:xfrm>
            <a:off x="649705" y="4927351"/>
            <a:ext cx="10948738" cy="6225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Мамонтова Ольга Васильевна, воспитатель</a:t>
            </a:r>
          </a:p>
          <a:p>
            <a:pPr marL="0" indent="0" algn="ctr">
              <a:buNone/>
            </a:pPr>
            <a:r>
              <a:rPr lang="ru-RU" sz="1800" dirty="0" err="1">
                <a:latin typeface="Cambria" panose="02040503050406030204" pitchFamily="18" charset="0"/>
              </a:rPr>
              <a:t>г</a:t>
            </a:r>
            <a:r>
              <a:rPr lang="ru-RU" sz="1800" dirty="0" err="1" smtClean="0">
                <a:latin typeface="Cambria" panose="02040503050406030204" pitchFamily="18" charset="0"/>
              </a:rPr>
              <a:t>.Радужный</a:t>
            </a:r>
            <a:endParaRPr lang="ru-RU" sz="1800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2019 год</a:t>
            </a:r>
            <a:endParaRPr lang="ru-RU" sz="18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14" y="2802116"/>
            <a:ext cx="3891997" cy="21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38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915" y="676070"/>
            <a:ext cx="9601196" cy="1200856"/>
          </a:xfrm>
        </p:spPr>
        <p:txBody>
          <a:bodyPr>
            <a:noAutofit/>
          </a:bodyPr>
          <a:lstStyle/>
          <a:p>
            <a:pPr marL="907415" indent="-367030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Тема</a:t>
            </a:r>
            <a:r>
              <a:rPr lang="ru-RU" sz="2800" b="1" u="sng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«Шахматные фигуры»</a:t>
            </a:r>
            <a: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45567" y="807266"/>
            <a:ext cx="7796463" cy="3318936"/>
          </a:xfrm>
        </p:spPr>
        <p:txBody>
          <a:bodyPr>
            <a:noAutofit/>
          </a:bodyPr>
          <a:lstStyle/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1800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Игра «Шахматная символика»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этой стране – Король с Королевой живут без корон, Ладья без весел, без хобота Слон, Конь без копыт, седла и уздечки, а рядовые – не человечки; воспитатель предлагает послушать стихотворение, а потом назвать шахматные фигуры, которые расположены на веере).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2).Игра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«Найди фигуру»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(расставить на поле белые и чёрные шахматные фигуры, дать детям задание найти ту или иную шахматную фигуру в ряду остальных.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«Угадай-ка»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(педагог описывает словами одну из шахматных фигур, дети должны отгадать, о какой фигуре идёт речь; затем можно предложить кому-либо из детей описать какую-нибудь фигуру, а остальным детям необходимо догадаться, о какой фигуре идёт речь.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«Найди пару»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(предложить детям найти одинаковые шахматные фигуры (например, две белые ладьи, две чёрные ладьи и т.д.)).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«Кто быстрее?»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(предложить детям посостязаться в такой игре – кто быстрее соберёт одинаковые шахматные фигуры (например, один ребёнок собирает ладьи, другой слонов, третий коней)).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Ольга\Desktop\Шахматы\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r="26974"/>
          <a:stretch/>
        </p:blipFill>
        <p:spPr bwMode="auto">
          <a:xfrm>
            <a:off x="21928" y="0"/>
            <a:ext cx="1309987" cy="1245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" y="1375753"/>
            <a:ext cx="4255439" cy="239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135"/>
            <a:ext cx="4296752" cy="241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24035"/>
          <a:stretch/>
        </p:blipFill>
        <p:spPr>
          <a:xfrm>
            <a:off x="84970" y="1245184"/>
            <a:ext cx="4314106" cy="561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r="11856" b="20702"/>
          <a:stretch/>
        </p:blipFill>
        <p:spPr>
          <a:xfrm>
            <a:off x="169761" y="1276498"/>
            <a:ext cx="4126991" cy="547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4339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37284" y="621846"/>
            <a:ext cx="7928811" cy="3318936"/>
          </a:xfrm>
        </p:spPr>
        <p:txBody>
          <a:bodyPr>
            <a:noAutofit/>
          </a:bodyPr>
          <a:lstStyle/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6).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«Чудесный мешочек»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(сложить все шахматные фигуры в мешочек из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плотной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ткани, каждый ребёнок пытается на ощупь определить шахматную фигуру,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назвать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её, затем достать из мешочка и проверить правильность своей версии).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7).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«Белые и чёрные»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(поставьте на столе белые и чёрные шахматные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фигуры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Воспитатель первым начинает игру, выбрав любую шахматную фигуру, 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произносит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 название и цвет (например, белы ферзь), следующий ребёнок должен выбрать шахматную фигуру иного названия и цвета, обязательно называя её (например, чёрная ладья) и т.д.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907415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8).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«Снежный ком»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(расставить в ряд шахматные фигуры – король, ферзь, ладья слон, конь, пешка (можно одного цвета). Первый ребёнок произносит название первой фигуры – король, следующий ребёнок произносит название двух фигур – короля и следующего за них ферзя, третий произносит название сразу трёх фигур – короля, ферзя и следующей за ним ладьи и т.д. Последний ребёнок должен произнести название всех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фигур.</a:t>
            </a:r>
            <a:endParaRPr lang="ru-RU" sz="1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907415" algn="l"/>
              </a:tabLs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«Какой фигуры не стало?»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(поставить в ряд несколько шахматных фигур, белых и чёрных; дети должны запомнить эти фигуры. Затем педагог просит детей закрыть глаза и в это время убирает 1 или 2 фигуры – дети должны сказать, каких фигур не стало.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907415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10).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«Расскажи сказку – «Шахматная репка» (предложить детям посадить «репку».  Около неё дети по очереди выстраивают шахматные фигуры, поясняя: «Дед – это король, бабка – ферзь, внучка – слон, жучка – конь, кошка – ладья, мышка – пешка».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1665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11). </a:t>
            </a:r>
            <a:r>
              <a:rPr lang="ru-RU" sz="1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«Шахматное королевство»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(предложить детям побыть настоящими художниками и нарисовать свои любимые шахматные фигуры, рассмотреть детские рисунки, дать возможность каждому рассказать о своём творчестве – этими рисунками можно украсить группу или использовать для украшения будущего шахматного праздника или досуга).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0754" cy="1243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/>
          <a:stretch/>
        </p:blipFill>
        <p:spPr>
          <a:xfrm>
            <a:off x="84221" y="1731559"/>
            <a:ext cx="4138863" cy="340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r="15254"/>
          <a:stretch/>
        </p:blipFill>
        <p:spPr>
          <a:xfrm>
            <a:off x="84220" y="1643209"/>
            <a:ext cx="4138863" cy="340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559"/>
            <a:ext cx="4138863" cy="340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4989" y="-1"/>
            <a:ext cx="1147010" cy="20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0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469232"/>
            <a:ext cx="11526253" cy="577515"/>
          </a:xfrm>
        </p:spPr>
        <p:txBody>
          <a:bodyPr>
            <a:noAutofit/>
          </a:bodyPr>
          <a:lstStyle/>
          <a:p>
            <a:pPr marL="540385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Тема</a:t>
            </a:r>
            <a:r>
              <a:rPr lang="ru-RU" sz="2800" b="1" u="sng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«Начальное положение»</a:t>
            </a:r>
            <a:endParaRPr lang="ru-RU" sz="2800" dirty="0">
              <a:solidFill>
                <a:srgbClr val="7030A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3853" y="607593"/>
            <a:ext cx="7772400" cy="563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endParaRPr lang="ru-RU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Игра «Кто быстрее соберёт фигуры для сражения?»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(расставить начальную позицию на шахматной доске с точным расположением шахматных фигур - дети работают в парах).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«Путаница»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(расставить начальную позицию на шахматной доске с неточным расположением шахматных фигур. Задание детям – проверить правильность расстановки фигур в начальной позиции и переставить фигуры так, чтобы начальное положение оказалось правильным – дети работают в парах).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«Что пропало?»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(в начальной позиции не хватает нескольких фигур. Задание: определить, каких фигур недостаёт в начальной позиции, найти эти фигуры и поставить на свои места - дети работают в парах).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«Чудесный мешочек»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(каждый ребёнок достаёт из мешочка фигуру, называет её и ставит на то поле, которое данная фигура занимает в начальной позиции.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5). Игра «Чьи следы?» (предложить детям различные варианты закрепления «хода движения» шахматных фигур, показать их движение по заранее заданному маршруту, например, - направо по горизонтали, или вверх по вертикали и т.д., называя шахматную фигуру).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Ольга\Desktop\Шахматы\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" y="12031"/>
            <a:ext cx="1471445" cy="11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3" t="4211" r="24803" b="1930"/>
          <a:stretch/>
        </p:blipFill>
        <p:spPr>
          <a:xfrm>
            <a:off x="105304" y="1316878"/>
            <a:ext cx="4391526" cy="420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5966" r="23421" b="3859"/>
          <a:stretch/>
        </p:blipFill>
        <p:spPr>
          <a:xfrm>
            <a:off x="166644" y="1316878"/>
            <a:ext cx="4511842" cy="4511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2" t="9298" r="23225" b="4210"/>
          <a:stretch/>
        </p:blipFill>
        <p:spPr>
          <a:xfrm>
            <a:off x="32823" y="1316878"/>
            <a:ext cx="4513024" cy="44587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4913" r="20559" b="1228"/>
          <a:stretch/>
        </p:blipFill>
        <p:spPr>
          <a:xfrm>
            <a:off x="72846" y="1271202"/>
            <a:ext cx="4546532" cy="45044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6141" r="23322" b="3157"/>
          <a:stretch/>
        </p:blipFill>
        <p:spPr>
          <a:xfrm>
            <a:off x="105775" y="1294039"/>
            <a:ext cx="4553626" cy="4458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t="5264" r="23421" b="3158"/>
          <a:stretch/>
        </p:blipFill>
        <p:spPr>
          <a:xfrm>
            <a:off x="58423" y="1319238"/>
            <a:ext cx="4581222" cy="44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3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Ольга\Desktop\Шахматы\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358" y="5432271"/>
            <a:ext cx="1768642" cy="14257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258678" y="555561"/>
            <a:ext cx="7315199" cy="565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6). </a:t>
            </a:r>
            <a:r>
              <a:rPr lang="ru-RU" b="1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Блиц-опрос:</a:t>
            </a:r>
            <a:endParaRPr lang="ru-RU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начальном положении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доске белых пешек, ладей, слонов, коней,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ферзей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королей; чёрных пешек, ладей, слонов,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коней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ферзей, королей?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фигуры стоят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углах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шахматной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доски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ладьи).</a:t>
            </a:r>
            <a:endParaRPr lang="ru-RU" sz="16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Каких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 на шахматной доске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всего?(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пешек);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меньше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всего? (ферзей и королей).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 какого цвета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стоит чёрный ферзь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чёрного).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Белый ферзь?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(белого).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фигура стоит между ладьёй и слоном?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конь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 конём и ферзем? (слон).Между конём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королём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слон).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каких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горизонталях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стоят белые </a:t>
            </a: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фигуры</a:t>
            </a: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начальном положении? (на 1-й и 2-й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Чёрные фигуры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7-й и 8-й).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называется расстановка фигур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началом шахматной партии?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начальное положение, начальная позиция).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37" y="817319"/>
            <a:ext cx="6792263" cy="382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8947" r="4079"/>
          <a:stretch/>
        </p:blipFill>
        <p:spPr>
          <a:xfrm>
            <a:off x="5467179" y="879827"/>
            <a:ext cx="6735918" cy="441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5019"/>
          <a:stretch/>
        </p:blipFill>
        <p:spPr>
          <a:xfrm>
            <a:off x="5487256" y="741450"/>
            <a:ext cx="6715841" cy="417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993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469232"/>
            <a:ext cx="11526253" cy="577515"/>
          </a:xfrm>
        </p:spPr>
        <p:txBody>
          <a:bodyPr>
            <a:noAutofit/>
          </a:bodyPr>
          <a:lstStyle/>
          <a:p>
            <a:pPr marL="9017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u="sng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успешной работы по обучению детей первоначальным навыкам игры в шахматы:</a:t>
            </a:r>
            <a:endParaRPr lang="ru-RU" sz="2800" dirty="0">
              <a:solidFill>
                <a:srgbClr val="7030A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Володя\Desktop\35170213-Illustration-of-Kids-Hugging-Giant-Chess-Pieces-Stock-Pho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6458" y="4800599"/>
            <a:ext cx="3466048" cy="15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70284" y="1541326"/>
            <a:ext cx="10319084" cy="442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систематически проводить игры, игры-задания с детьми (как минимум 2 раза в неделю);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 для самостоятельной деятельности детей вне занятий (наличие в групповой комнате шахматной доски с фигурами, настольно-печатные игры для развития мышления, внимания и памяти);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взаимодействовать с семьёй по вопросам обучения детей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дома:</a:t>
            </a:r>
          </a:p>
          <a:p>
            <a:pPr defTabSz="457200">
              <a:buClr>
                <a:srgbClr val="83992A"/>
              </a:buClr>
              <a:buSzPct val="115000"/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 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консультации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, рекомендации, памятки;</a:t>
            </a:r>
          </a:p>
          <a:p>
            <a:pPr defTabSz="457200">
              <a:buClr>
                <a:srgbClr val="83992A"/>
              </a:buClr>
              <a:buSzPct val="115000"/>
            </a:pP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            - подборка мультфильмов; </a:t>
            </a:r>
          </a:p>
          <a:p>
            <a:pPr defTabSz="457200">
              <a:buClr>
                <a:srgbClr val="83992A"/>
              </a:buClr>
              <a:buSzPct val="115000"/>
            </a:pP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            - сборник сказок, загадок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, 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стихотворений;</a:t>
            </a:r>
          </a:p>
          <a:p>
            <a:pPr defTabSz="457200">
              <a:buClr>
                <a:srgbClr val="83992A"/>
              </a:buClr>
              <a:buSzPct val="115000"/>
            </a:pP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            - картотека </a:t>
            </a: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игр и игр-заданий</a:t>
            </a:r>
            <a:r>
              <a:rPr 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</a:pPr>
            <a:r>
              <a:rPr lang="ru-RU" b="1" u="sng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играть в </a:t>
            </a: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шахматы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можно практически любого </a:t>
            </a: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для этого необходимо запастись большим терпением. 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забывайте: все-таки главная наша цель - не воспитывать будущих чемпионов, а привить малышам интерес к мудрой игре. 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00">
              <a:buClr>
                <a:srgbClr val="83992A"/>
              </a:buClr>
              <a:buSzPct val="115000"/>
            </a:pPr>
            <a:endParaRPr lang="ru-RU" dirty="0">
              <a:solidFill>
                <a:prstClr val="black">
                  <a:lumMod val="85000"/>
                  <a:lumOff val="15000"/>
                </a:prst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107000"/>
              </a:lnSpc>
            </a:pP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62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18092"/>
          <a:stretch/>
        </p:blipFill>
        <p:spPr>
          <a:xfrm>
            <a:off x="-20269" y="327969"/>
            <a:ext cx="7183614" cy="62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465"/>
          <a:stretch/>
        </p:blipFill>
        <p:spPr>
          <a:xfrm>
            <a:off x="7143076" y="327969"/>
            <a:ext cx="4968791" cy="359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Володя\Desktop\35170213-Illustration-of-Kids-Hugging-Giant-Chess-Pieces-Stock-Phot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3096" y="3760483"/>
            <a:ext cx="5068771" cy="279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6254" y="6101903"/>
            <a:ext cx="12300284" cy="9119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СПАСИБО ЗА</a:t>
            </a:r>
            <a:r>
              <a:rPr lang="ru-RU" sz="6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ru-RU" sz="60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ВНИМАНИЕ!</a:t>
            </a:r>
            <a:endParaRPr lang="ru-RU" sz="60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5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6581275" y="806116"/>
            <a:ext cx="4920913" cy="395839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	</a:t>
            </a:r>
            <a:r>
              <a:rPr lang="ru-RU" sz="1900" dirty="0" smtClean="0">
                <a:latin typeface="Cambria" panose="02040503050406030204" pitchFamily="18" charset="0"/>
              </a:rPr>
              <a:t>Великий советский педагог </a:t>
            </a:r>
            <a:r>
              <a:rPr lang="ru-RU" sz="1900" dirty="0" err="1" smtClean="0">
                <a:latin typeface="Cambria" panose="02040503050406030204" pitchFamily="18" charset="0"/>
              </a:rPr>
              <a:t>В.А.Сухомлинский</a:t>
            </a:r>
            <a:r>
              <a:rPr lang="ru-RU" sz="1900" dirty="0" smtClean="0">
                <a:latin typeface="Cambria" panose="02040503050406030204" pitchFamily="18" charset="0"/>
              </a:rPr>
              <a:t> писал: «Шахматы – превосходная школа последовательного логического мышления… Игра в шахматы дисциплинирует мышление, воспитывает сосредоточенность, развивает память. Она должна войти в жизнь… как один из элементов умственной культуры».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900" b="1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900" b="1" u="sng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179" y="5583826"/>
            <a:ext cx="1713124" cy="1274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5" y="409075"/>
            <a:ext cx="6096000" cy="457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4401" y="4981075"/>
            <a:ext cx="956077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buClr>
                <a:srgbClr val="83992A"/>
              </a:buClr>
              <a:buSzPct val="115000"/>
            </a:pPr>
            <a:r>
              <a:rPr lang="ru-RU" sz="1900" b="1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цель </a:t>
            </a:r>
            <a:r>
              <a:rPr lang="ru-RU" sz="19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воспитание любви к древней игре, развитие потребностей к обучению и подготовке «ступеньки» к профессиональному овладению шахматами и, в конечном итоге, повышение уровня интеллектуального развития детей дошкольного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750514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9266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b="1" dirty="0" smtClean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2000" b="1" dirty="0" smtClean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20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20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3100" b="1" dirty="0" smtClean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  <a:t>Игра </a:t>
            </a:r>
            <a:r>
              <a:rPr lang="ru-RU" sz="31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  <a:t>в шахматы решает сразу несколько задач:</a:t>
            </a:r>
            <a:br>
              <a:rPr lang="ru-RU" sz="31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31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sz="3100" b="1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ru-RU" sz="31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085" y="1413932"/>
            <a:ext cx="9601196" cy="331893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1800" b="1" u="sng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Познавательную</a:t>
            </a:r>
            <a:r>
              <a:rPr lang="ru-RU" sz="18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: </a:t>
            </a:r>
            <a:r>
              <a:rPr lang="ru-RU" sz="1800" dirty="0">
                <a:latin typeface="Cambria" panose="02040503050406030204" pitchFamily="18" charset="0"/>
              </a:rPr>
              <a:t>расширяет кругозор, учит думать, запоминать, сравнивать, обобщать, предвидеть результаты своей деятельности, ориентироваться на плоскости (что крайне важно для школы). Развивает изобретательность и логическое мышление.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8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Воспитательную: </a:t>
            </a:r>
            <a:r>
              <a:rPr lang="ru-RU" sz="1800" dirty="0">
                <a:latin typeface="Cambria" panose="02040503050406030204" pitchFamily="18" charset="0"/>
              </a:rPr>
              <a:t>вырабатывает целеустремленность, выдержку, волю, усидчивость. А также внимательность и собранность. Ребенок, обучающийся этой игре, становится самокритичнее, привыкает самостоятельно думать, принимать решения, бороться до конца, не унывать при неудачах.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8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Эстетическую: </a:t>
            </a:r>
            <a:r>
              <a:rPr lang="ru-RU" sz="1800" dirty="0">
                <a:latin typeface="Cambria" panose="02040503050406030204" pitchFamily="18" charset="0"/>
              </a:rPr>
              <a:t>обогащает внутренний мир, развивает фантазию, учит радоваться красивым комбинациям.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8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Физическую: </a:t>
            </a:r>
            <a:r>
              <a:rPr lang="ru-RU" sz="1800" dirty="0">
                <a:latin typeface="Cambria" panose="02040503050406030204" pitchFamily="18" charset="0"/>
              </a:rPr>
              <a:t>побуждает уделять время физкультуре, чтобы хватало сил и выносливости сидеть за шахматной доской.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800" b="1" u="sng" dirty="0">
                <a:solidFill>
                  <a:srgbClr val="7030A0"/>
                </a:solidFill>
                <a:latin typeface="Cambria" panose="02040503050406030204" pitchFamily="18" charset="0"/>
              </a:rPr>
              <a:t>Коррекционную: </a:t>
            </a:r>
            <a:r>
              <a:rPr lang="ru-RU" sz="1800" dirty="0">
                <a:latin typeface="Cambria" panose="02040503050406030204" pitchFamily="18" charset="0"/>
              </a:rPr>
              <a:t>помогает </a:t>
            </a:r>
            <a:r>
              <a:rPr lang="ru-RU" sz="1800" dirty="0" err="1">
                <a:latin typeface="Cambria" panose="02040503050406030204" pitchFamily="18" charset="0"/>
              </a:rPr>
              <a:t>гиперактивному</a:t>
            </a:r>
            <a:r>
              <a:rPr lang="ru-RU" sz="1800" dirty="0">
                <a:latin typeface="Cambria" panose="02040503050406030204" pitchFamily="18" charset="0"/>
              </a:rPr>
              <a:t> малышу стать спокойнее,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уравновешеннее</a:t>
            </a:r>
            <a:r>
              <a:rPr lang="ru-RU" sz="1800" dirty="0">
                <a:latin typeface="Cambria" panose="02040503050406030204" pitchFamily="18" charset="0"/>
              </a:rPr>
              <a:t>, учит непоседу длительно сосредотачиваться на одном виде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76" y="5583826"/>
            <a:ext cx="1713124" cy="12741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642" y="601579"/>
            <a:ext cx="10984831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83992A"/>
              </a:buClr>
              <a:buSzPct val="115000"/>
            </a:pPr>
            <a:r>
              <a:rPr lang="ru-RU" dirty="0" smtClean="0">
                <a:solidFill>
                  <a:srgbClr val="4A4A4A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solidFill>
                <a:srgbClr val="7030A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63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01500"/>
          </a:xfrm>
        </p:spPr>
        <p:txBody>
          <a:bodyPr>
            <a:no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увлекательных дидактических игр и упражнений, которые помогут усвоить материал:</a:t>
            </a:r>
            <a:r>
              <a:rPr lang="ru-RU" sz="2800" u="sng" dirty="0"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u="sng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863" y="3122325"/>
            <a:ext cx="542265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815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Тема</a:t>
            </a:r>
            <a:r>
              <a:rPr lang="ru-RU" b="1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«Волшебная доска»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788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продолжать знакомство с шахматной доской. Закрепить умение правильно располагать доску между партнёрами. Упражнять в умении находить и называть новые понятия: горизонтальная, вертикальная линии, диагональ, продолжать знакомить с «шахматным» алфавитом, упражнять в нахождении «адреса» шахматного поля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3534" y="1522172"/>
            <a:ext cx="5620529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Тема</a:t>
            </a:r>
            <a:r>
              <a:rPr lang="ru-RU" b="1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«Шахматные фигуры»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закреплять знания детей о шахматных фигурах -белых и чёрных (ладья, слон, конь, пешка, ферзь, король</a:t>
            </a: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 продолжать </a:t>
            </a: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сравнивать фигуры между собой, упражнять в нахождении той или иной фигуры в ряду остальных.</a:t>
            </a:r>
            <a:endParaRPr lang="ru-RU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33533" y="3699019"/>
            <a:ext cx="5620529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Тема</a:t>
            </a:r>
            <a:r>
              <a:rPr lang="ru-RU" b="1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«Начальное положение»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закрепить знания детей о новом понятии: «начальное положение», «начальная позиция», «партия», запомнить правило «ферзь любит свой цвет», упражнять в умении ходить шахматными фигурами, расшифровать «путь движения» шахматной фигуры.</a:t>
            </a:r>
            <a:endParaRPr lang="ru-RU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4853" y="1522172"/>
            <a:ext cx="6605337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</a:pPr>
            <a:r>
              <a:rPr lang="ru-RU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Тема</a:t>
            </a:r>
            <a:r>
              <a:rPr lang="ru-RU" b="1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«В стране шахматного </a:t>
            </a:r>
            <a:r>
              <a:rPr lang="ru-RU" b="1" u="sng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королевства»</a:t>
            </a:r>
            <a:endParaRPr lang="ru-RU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</a:pP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Цель</a:t>
            </a: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способствовать развитию </a:t>
            </a: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интереса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игре в шахматы.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37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565484"/>
            <a:ext cx="9601196" cy="1070811"/>
          </a:xfrm>
        </p:spPr>
        <p:txBody>
          <a:bodyPr>
            <a:normAutofit/>
          </a:bodyPr>
          <a:lstStyle/>
          <a:p>
            <a:pPr marL="678815" lvl="0" defTabSz="914400">
              <a:lnSpc>
                <a:spcPct val="107000"/>
              </a:lnSpc>
              <a:spcBef>
                <a:spcPts val="0"/>
              </a:spcBef>
            </a:pPr>
            <a:r>
              <a:rPr lang="ru-RU" sz="2800" b="1" u="sng" dirty="0" smtClean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Тема</a:t>
            </a:r>
            <a:r>
              <a:rPr lang="ru-RU" sz="2800" b="1" u="sng" dirty="0">
                <a:ln>
                  <a:noFill/>
                </a:ln>
                <a:solidFill>
                  <a:srgbClr val="7030A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«Волшебная доска»</a:t>
            </a:r>
            <a:r>
              <a:rPr lang="ru-RU" sz="1600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5443" y="5121443"/>
            <a:ext cx="1736558" cy="17365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02768" y="986589"/>
            <a:ext cx="7351295" cy="556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ru-RU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«Черные-белые»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(вырезанные из плотной бумаги квадраты (белых и тёмных тонов) – выложить из квадратов дорожку, чередующуюся между собой белых и чёрных полей.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2). </a:t>
            </a:r>
            <a:r>
              <a:rPr lang="ru-RU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Игра-задание «Расскажи и покажи!»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(показать на демонстрационной шахматной доске одну из горизонталей, вертикалей состоящую из восьми квадратов).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3). </a:t>
            </a:r>
            <a:r>
              <a:rPr lang="ru-RU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Игра-задание «Расставь фишки»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(расставить фишки на одной из горизонталей, вертикалей состоящую из восьми квадратов).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4). </a:t>
            </a:r>
            <a:r>
              <a:rPr lang="ru-RU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Игра-соревнование «Кто быстрее?»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(заполнить фишками любую горизонтальную или вертикальную линию на шахматной доске. Выигрывает тот, кто быстрее и правильнее расставит фишки).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5). </a:t>
            </a:r>
            <a:r>
              <a:rPr lang="ru-RU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с кубиками</a:t>
            </a: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из кубиков </a:t>
            </a:r>
            <a:endParaRPr lang="ru-RU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 </a:t>
            </a: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цветов построить «горизонталь» </a:t>
            </a: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вертикаль».</a:t>
            </a:r>
            <a:endParaRPr lang="ru-RU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0"/>
          <a:stretch/>
        </p:blipFill>
        <p:spPr>
          <a:xfrm>
            <a:off x="60860" y="1030316"/>
            <a:ext cx="4702896" cy="5754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7735" b="11841"/>
          <a:stretch/>
        </p:blipFill>
        <p:spPr>
          <a:xfrm>
            <a:off x="224141" y="1030316"/>
            <a:ext cx="4132428" cy="583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2491"/>
          <a:stretch/>
        </p:blipFill>
        <p:spPr>
          <a:xfrm>
            <a:off x="60860" y="1146911"/>
            <a:ext cx="4743665" cy="56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2" r="12781" b="5791"/>
          <a:stretch/>
        </p:blipFill>
        <p:spPr>
          <a:xfrm>
            <a:off x="-37986" y="1021506"/>
            <a:ext cx="4946869" cy="587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988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" y="596228"/>
            <a:ext cx="4440136" cy="543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41129" y="470468"/>
            <a:ext cx="7303169" cy="613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«Цепочка полей»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(вырезанные из плотной бумаги квадраты (белых и тёмных тонов) – выложить из квадратов прямую цепочку полей одинакового цвета, касающихся друг друга уголками. Диагонали бывают разной длины, в самых длинных (больших) диагоналях – по восемь полей, в самых коротких диагоналях – по два поля. Обратить внимание детей на то, что диагонали всегда состоят из полей одинакового цвета.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Игра-соревнование «Кто быстрее?»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(заполнить фишками любую из диагонали на шахматной доске. Выигрывает тот, кто быстрее и правильнее расставит фишки).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Игра-задание «Шахматный алфавит»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(предложить детям с помощью веера с буквами повторить «шахматный» алфавит: сначала хором, затем каждый ребёнок называет по одной, запомнившейся ему букве).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Игра-задание «Какой буквы не хватает?»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(подготовить карточки с названием букв алфавита, разложить на столе в ряд так, как они расположены на шахматной доске.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убрать несколько букв из этого ряда и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предложить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найти недостающие буквы и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поставить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на место.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можно также выполнять в парах).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5181600"/>
            <a:ext cx="1676400" cy="1676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136463" y="0"/>
            <a:ext cx="4371443" cy="673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4"/>
          <a:stretch/>
        </p:blipFill>
        <p:spPr>
          <a:xfrm>
            <a:off x="0" y="0"/>
            <a:ext cx="5083175" cy="682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13851" r="11006"/>
          <a:stretch/>
        </p:blipFill>
        <p:spPr>
          <a:xfrm>
            <a:off x="0" y="-4534"/>
            <a:ext cx="5047899" cy="351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4012"/>
          <a:stretch/>
        </p:blipFill>
        <p:spPr>
          <a:xfrm>
            <a:off x="-153704" y="3414210"/>
            <a:ext cx="5236879" cy="328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219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915" y="692838"/>
            <a:ext cx="9601196" cy="612307"/>
          </a:xfrm>
        </p:spPr>
        <p:txBody>
          <a:bodyPr>
            <a:normAutofit fontScale="90000"/>
          </a:bodyPr>
          <a:lstStyle/>
          <a:p>
            <a:pPr marL="678815" lvl="0" defTabSz="914400">
              <a:lnSpc>
                <a:spcPct val="107000"/>
              </a:lnSpc>
              <a:spcBef>
                <a:spcPts val="0"/>
              </a:spcBef>
            </a:pPr>
            <a:r>
              <a:rPr lang="ru-RU" sz="1600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5747" y="478048"/>
            <a:ext cx="7002379" cy="509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«Почта»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упражнять в нахождении «адреса» поля на шахматной доске.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Заранее подготовить большой красивый конверт и написать на нём «шахматный адрес» - например, улица А, дом 5 или любой другой. Рассказать детям о том, что в детский сад пришёл загадочным адресом: всё в полном недоумении, кому же этот конверт предназначен. Предложите детям рассмотреть конверт и отгадать, кому же он адресован. После того, как правильно найден адресат, пакет можно открыть, а там детей ожидает сюрприз – это могут быть силуэты букв шахматного алфавита, которые раздать детям и предложить раскрасить их, кто как хочет. После выполнения задания рассмотреть буквы, раскрашенные детьми, предложить каждому назвать свою букву.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11). Игра «Собери клубнику…»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(разложить картинки клубники на шахматной доске, предложить детям собрать клубнику в корзинку, прежде чем взять клубнику необходимо назвать адрес шахматного поля).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4489" y="5120489"/>
            <a:ext cx="1737511" cy="1737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7018" r="26193" b="26315"/>
          <a:stretch/>
        </p:blipFill>
        <p:spPr>
          <a:xfrm>
            <a:off x="12240" y="12722"/>
            <a:ext cx="3749633" cy="688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12280" r="20890" b="25965"/>
          <a:stretch/>
        </p:blipFill>
        <p:spPr>
          <a:xfrm>
            <a:off x="0" y="-16256"/>
            <a:ext cx="4656221" cy="685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281" y="-22553"/>
            <a:ext cx="6872080" cy="444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8917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2" y="521297"/>
            <a:ext cx="9601196" cy="68626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Игра «Кто где живёт?»</a:t>
            </a:r>
            <a:endParaRPr lang="ru-RU" sz="28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Рисунок 13" descr="C:\Users\Ольга\Downloads\плакаты -тц сфера\00000028679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" y="4061209"/>
            <a:ext cx="1969135" cy="28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Ольга\Downloads\плакаты -тц сфера\00-00006639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91" y="1365250"/>
            <a:ext cx="2878455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10" descr="C:\Users\Ольга\Downloads\плакаты -тц сфера\00-00000913m.jpg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9" y="4091898"/>
            <a:ext cx="2246446" cy="274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Ольга\Downloads\плакаты -тц сфера\00000026484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836" y="0"/>
            <a:ext cx="2234164" cy="277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Ольга\Downloads\плакаты -тц сфера\00-00001970m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136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1194239"/>
            <a:ext cx="5132009" cy="52101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489" y="5097169"/>
            <a:ext cx="173751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3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6042" y="478493"/>
            <a:ext cx="7736306" cy="588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Игры-соревнования: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выложить из кубиков (или квадратиков) двух цветов: 1-й команде – горизонтальную линию, 2-й команде – вертикальную линию;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заполнить фишками на шахматной доске: 1-й команде – большую белую диагональ, 2-й команде – большую чёрную диагональ;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дать каждой команде набор карточек с названием букв шахматного алфавита; дети должны расставить их в правильной последовательности (от «а» до «</a:t>
            </a:r>
            <a:r>
              <a:rPr lang="en-US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каждая команда получает несколько фишек с указанием «адреса» поля (на закрепление шахматной нотации): необходимо поставить фишки на соответствующие им поля шахматной доски.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«Шахматное лото»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(подготовить для каждого ребёнка фишки с обозначением на них шахматной нотации в количестве от 5 до 64 (в зависимости от уровня подготовленности детей). Правила игры такие же, как в обычном лото – фишку надо поставить в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соответствующее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ей место на шахматной доске).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14). </a:t>
            </a:r>
            <a:r>
              <a:rPr lang="ru-RU" sz="1600" u="sng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Игры-задания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парами за шахматной доской: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Расположить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 шахматную доску между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3165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партнёрами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расставить все углы шахматной доски фишками;</a:t>
            </a:r>
            <a:endParaRPr lang="ru-RU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74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найти центр шахматной доски и заставить его фишками.</a:t>
            </a:r>
            <a:endParaRPr lang="ru-RU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4489" y="5120489"/>
            <a:ext cx="1737511" cy="17375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10559"/>
          <a:stretch/>
        </p:blipFill>
        <p:spPr>
          <a:xfrm>
            <a:off x="0" y="281325"/>
            <a:ext cx="4692441" cy="314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23" y="3661123"/>
            <a:ext cx="4810726" cy="270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289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492</TotalTime>
  <Words>2071</Words>
  <Application>Microsoft Office PowerPoint</Application>
  <PresentationFormat>Широкоэкранный</PresentationFormat>
  <Paragraphs>141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Garamond</vt:lpstr>
      <vt:lpstr>Times New Roman</vt:lpstr>
      <vt:lpstr>Wingdings</vt:lpstr>
      <vt:lpstr>Натуральные материалы</vt:lpstr>
      <vt:lpstr>Муниципальное автономное дошкольное образовательное учреждение  детский сад №6 «Сказка»</vt:lpstr>
      <vt:lpstr>Презентация PowerPoint</vt:lpstr>
      <vt:lpstr>  Игра в шахматы решает сразу несколько задач:  </vt:lpstr>
      <vt:lpstr>Система увлекательных дидактических игр и упражнений, которые помогут усвоить материал: </vt:lpstr>
      <vt:lpstr>2. Тема: «Волшебная доска» </vt:lpstr>
      <vt:lpstr>Презентация PowerPoint</vt:lpstr>
      <vt:lpstr> </vt:lpstr>
      <vt:lpstr>Игра «Кто где живёт?»</vt:lpstr>
      <vt:lpstr>Презентация PowerPoint</vt:lpstr>
      <vt:lpstr>3. Тема: «Шахматные фигуры»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54</cp:revision>
  <dcterms:created xsi:type="dcterms:W3CDTF">2019-03-26T16:52:24Z</dcterms:created>
  <dcterms:modified xsi:type="dcterms:W3CDTF">2019-04-23T17:17:57Z</dcterms:modified>
</cp:coreProperties>
</file>