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Создание условий для организации игры в 1 младшей группе МБДОУ Д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 №23 г.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Зеленогорска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endParaRPr lang="ru-RU" sz="1800" dirty="0" smtClean="0"/>
          </a:p>
          <a:p>
            <a:pPr algn="r"/>
            <a:r>
              <a:rPr lang="ru-RU" sz="1800" b="1" dirty="0" smtClean="0"/>
              <a:t>Воспитатель: Авдиенко Ольга Михайловна</a:t>
            </a:r>
            <a:endParaRPr lang="ru-RU" sz="1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71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3428992" cy="2571744"/>
          </a:xfrm>
          <a:prstGeom prst="rect">
            <a:avLst/>
          </a:prstGeom>
        </p:spPr>
      </p:pic>
      <p:pic>
        <p:nvPicPr>
          <p:cNvPr id="3" name="Рисунок 2" descr="DSCN715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32150"/>
            <a:ext cx="3429024" cy="2571769"/>
          </a:xfrm>
          <a:prstGeom prst="rect">
            <a:avLst/>
          </a:prstGeom>
        </p:spPr>
      </p:pic>
      <p:pic>
        <p:nvPicPr>
          <p:cNvPr id="4" name="Рисунок 3" descr="DSCN71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5" y="3500438"/>
            <a:ext cx="3526963" cy="2571768"/>
          </a:xfrm>
          <a:prstGeom prst="rect">
            <a:avLst/>
          </a:prstGeom>
        </p:spPr>
      </p:pic>
      <p:pic>
        <p:nvPicPr>
          <p:cNvPr id="5" name="Рисунок 4" descr="DSCN72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429000"/>
            <a:ext cx="3500430" cy="26253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8597" y="2857496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Слушайте сказку.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857496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Скотный двор в шляпе.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7" y="6072206"/>
            <a:ext cx="3429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Наблюдательный пункт.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6072206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Тех.мастерская.(бигуди -эстакады).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1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428604"/>
            <a:ext cx="3571868" cy="2365783"/>
          </a:xfrm>
          <a:prstGeom prst="rect">
            <a:avLst/>
          </a:prstGeom>
        </p:spPr>
      </p:pic>
      <p:pic>
        <p:nvPicPr>
          <p:cNvPr id="3" name="Рисунок 2" descr="DSC_12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428604"/>
            <a:ext cx="3559292" cy="2357454"/>
          </a:xfrm>
          <a:prstGeom prst="rect">
            <a:avLst/>
          </a:prstGeom>
        </p:spPr>
      </p:pic>
      <p:pic>
        <p:nvPicPr>
          <p:cNvPr id="4" name="Рисунок 3" descr="IMG_20180313_112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3357562"/>
            <a:ext cx="2143122" cy="2857496"/>
          </a:xfrm>
          <a:prstGeom prst="rect">
            <a:avLst/>
          </a:prstGeom>
        </p:spPr>
      </p:pic>
      <p:pic>
        <p:nvPicPr>
          <p:cNvPr id="6" name="Рисунок 5" descr="DSC_12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3500438"/>
            <a:ext cx="3856219" cy="25541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7" y="2786058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Расскажите что-нибудь о себе.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6072206"/>
            <a:ext cx="38576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Дуэт «Сударушки».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2786058"/>
            <a:ext cx="428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таких перчатках мои руки не замерзнут.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6198990"/>
            <a:ext cx="357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Дизайнеры формы для военных.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7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3524274" cy="2643206"/>
          </a:xfrm>
          <a:prstGeom prst="rect">
            <a:avLst/>
          </a:prstGeom>
        </p:spPr>
      </p:pic>
      <p:pic>
        <p:nvPicPr>
          <p:cNvPr id="3" name="Рисунок 2" descr="DSCN7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285728"/>
            <a:ext cx="3643306" cy="2732480"/>
          </a:xfrm>
          <a:prstGeom prst="rect">
            <a:avLst/>
          </a:prstGeom>
        </p:spPr>
      </p:pic>
      <p:pic>
        <p:nvPicPr>
          <p:cNvPr id="4" name="Рисунок 3" descr="DSCN71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71876"/>
            <a:ext cx="3571868" cy="2678901"/>
          </a:xfrm>
          <a:prstGeom prst="rect">
            <a:avLst/>
          </a:prstGeom>
        </p:spPr>
      </p:pic>
      <p:pic>
        <p:nvPicPr>
          <p:cNvPr id="5" name="Рисунок 4" descr="DSCN71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571876"/>
            <a:ext cx="3500462" cy="262534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3" y="3000372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 старт, внимание, марш…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29190" y="3000372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Ох, и мягкие же кресла.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3" y="6198990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Лепим пельмени.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4429124" y="6250801"/>
            <a:ext cx="4572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Ох, и вкусные же </a:t>
            </a:r>
            <a:r>
              <a:rPr lang="ru-RU" dirty="0" smtClean="0"/>
              <a:t> </a:t>
            </a:r>
            <a:r>
              <a:rPr lang="ru-RU" dirty="0" smtClean="0"/>
              <a:t>получились пельмени!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Предметы и материалы, с которыми предпочитают играть дети нашей группы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Коробки, изготовленные родителями.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Конструкторы.</a:t>
            </a:r>
          </a:p>
          <a:p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Ряжение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Атрибуты к сюжетным играм.</a:t>
            </a: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Игрушки – животные.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Коробки.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71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39121">
            <a:off x="6064130" y="1178420"/>
            <a:ext cx="2786160" cy="2089621"/>
          </a:xfrm>
          <a:prstGeom prst="rect">
            <a:avLst/>
          </a:prstGeom>
        </p:spPr>
      </p:pic>
      <p:pic>
        <p:nvPicPr>
          <p:cNvPr id="4" name="Рисунок 3" descr="DSCN71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75135">
            <a:off x="142844" y="1142984"/>
            <a:ext cx="2809894" cy="2107421"/>
          </a:xfrm>
          <a:prstGeom prst="rect">
            <a:avLst/>
          </a:prstGeom>
        </p:spPr>
      </p:pic>
      <p:pic>
        <p:nvPicPr>
          <p:cNvPr id="6" name="Рисунок 5" descr="DSCN71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429000"/>
            <a:ext cx="2595549" cy="1946662"/>
          </a:xfrm>
          <a:prstGeom prst="rect">
            <a:avLst/>
          </a:prstGeom>
        </p:spPr>
      </p:pic>
      <p:pic>
        <p:nvPicPr>
          <p:cNvPr id="8" name="Рисунок 7" descr="DSCN71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214422"/>
            <a:ext cx="2571736" cy="1928802"/>
          </a:xfrm>
          <a:prstGeom prst="rect">
            <a:avLst/>
          </a:prstGeom>
        </p:spPr>
      </p:pic>
      <p:pic>
        <p:nvPicPr>
          <p:cNvPr id="9" name="Рисунок 8" descr="DSCN71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43372" y="3214686"/>
            <a:ext cx="2714612" cy="2035959"/>
          </a:xfrm>
          <a:prstGeom prst="rect">
            <a:avLst/>
          </a:prstGeom>
        </p:spPr>
      </p:pic>
      <p:pic>
        <p:nvPicPr>
          <p:cNvPr id="5" name="Рисунок 4" descr="DSCN71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86050" y="4857760"/>
            <a:ext cx="2476485" cy="1857364"/>
          </a:xfrm>
          <a:prstGeom prst="rect">
            <a:avLst/>
          </a:prstGeom>
        </p:spPr>
      </p:pic>
      <p:pic>
        <p:nvPicPr>
          <p:cNvPr id="7" name="Рисунок 6" descr="DSCN712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15139" y="4929198"/>
            <a:ext cx="2381265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Конструкторы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 descr="DSCN7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2786050" cy="2089538"/>
          </a:xfrm>
          <a:prstGeom prst="rect">
            <a:avLst/>
          </a:prstGeom>
        </p:spPr>
      </p:pic>
      <p:pic>
        <p:nvPicPr>
          <p:cNvPr id="4" name="Рисунок 3" descr="DSCN7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1500174"/>
            <a:ext cx="3000396" cy="2250298"/>
          </a:xfrm>
          <a:prstGeom prst="rect">
            <a:avLst/>
          </a:prstGeom>
        </p:spPr>
      </p:pic>
      <p:pic>
        <p:nvPicPr>
          <p:cNvPr id="5" name="Рисунок 4" descr="IMG_20180314_093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2000240"/>
            <a:ext cx="2952771" cy="2214578"/>
          </a:xfrm>
          <a:prstGeom prst="rect">
            <a:avLst/>
          </a:prstGeom>
        </p:spPr>
      </p:pic>
      <p:pic>
        <p:nvPicPr>
          <p:cNvPr id="6" name="Рисунок 5" descr="DSC_119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000504"/>
            <a:ext cx="2857520" cy="1892644"/>
          </a:xfrm>
          <a:prstGeom prst="rect">
            <a:avLst/>
          </a:prstGeom>
        </p:spPr>
      </p:pic>
      <p:pic>
        <p:nvPicPr>
          <p:cNvPr id="7" name="Рисунок 6" descr="DSC_12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28926" y="4429132"/>
            <a:ext cx="3000396" cy="1987276"/>
          </a:xfrm>
          <a:prstGeom prst="rect">
            <a:avLst/>
          </a:prstGeom>
        </p:spPr>
      </p:pic>
      <p:pic>
        <p:nvPicPr>
          <p:cNvPr id="8" name="Рисунок 7" descr="DSC_12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4643446"/>
            <a:ext cx="3143239" cy="20818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Ряжение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N7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500174"/>
            <a:ext cx="2857488" cy="2143116"/>
          </a:xfrm>
          <a:prstGeom prst="rect">
            <a:avLst/>
          </a:prstGeom>
        </p:spPr>
      </p:pic>
      <p:pic>
        <p:nvPicPr>
          <p:cNvPr id="5" name="Рисунок 4" descr="IMG_20180313_112159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2089544" cy="2786058"/>
          </a:xfrm>
          <a:prstGeom prst="rect">
            <a:avLst/>
          </a:prstGeom>
        </p:spPr>
      </p:pic>
      <p:pic>
        <p:nvPicPr>
          <p:cNvPr id="6" name="Рисунок 5" descr="IMG_20180313_112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1071546"/>
            <a:ext cx="2178841" cy="2905121"/>
          </a:xfrm>
          <a:prstGeom prst="rect">
            <a:avLst/>
          </a:prstGeom>
        </p:spPr>
      </p:pic>
      <p:pic>
        <p:nvPicPr>
          <p:cNvPr id="7" name="Рисунок 6" descr="IMG_20180314_114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000504"/>
            <a:ext cx="2285984" cy="1714488"/>
          </a:xfrm>
          <a:prstGeom prst="rect">
            <a:avLst/>
          </a:prstGeom>
        </p:spPr>
      </p:pic>
      <p:pic>
        <p:nvPicPr>
          <p:cNvPr id="8" name="Рисунок 7" descr="IMG_20180314_114102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5984" y="4357694"/>
            <a:ext cx="2381235" cy="1785926"/>
          </a:xfrm>
          <a:prstGeom prst="rect">
            <a:avLst/>
          </a:prstGeom>
        </p:spPr>
      </p:pic>
      <p:pic>
        <p:nvPicPr>
          <p:cNvPr id="10" name="Рисунок 9" descr="IMG_20180314_11410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4572008"/>
            <a:ext cx="2428860" cy="1821645"/>
          </a:xfrm>
          <a:prstGeom prst="rect">
            <a:avLst/>
          </a:prstGeom>
        </p:spPr>
      </p:pic>
      <p:pic>
        <p:nvPicPr>
          <p:cNvPr id="11" name="Рисунок 10" descr="IMG_20180314_1144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10407" y="4857760"/>
            <a:ext cx="2333593" cy="17501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Атрибуты к сюжетным играм.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180312_101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2524111" cy="1893083"/>
          </a:xfrm>
          <a:prstGeom prst="rect">
            <a:avLst/>
          </a:prstGeom>
        </p:spPr>
      </p:pic>
      <p:pic>
        <p:nvPicPr>
          <p:cNvPr id="7" name="Рисунок 6" descr="DSC_1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714752"/>
            <a:ext cx="1939943" cy="2928934"/>
          </a:xfrm>
          <a:prstGeom prst="rect">
            <a:avLst/>
          </a:prstGeom>
        </p:spPr>
      </p:pic>
      <p:pic>
        <p:nvPicPr>
          <p:cNvPr id="8" name="Рисунок 7" descr="DSC_12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071942"/>
            <a:ext cx="3393976" cy="2247958"/>
          </a:xfrm>
          <a:prstGeom prst="rect">
            <a:avLst/>
          </a:prstGeom>
        </p:spPr>
      </p:pic>
      <p:pic>
        <p:nvPicPr>
          <p:cNvPr id="9" name="Рисунок 8" descr="DSCN71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5" y="4071942"/>
            <a:ext cx="2952771" cy="2214579"/>
          </a:xfrm>
          <a:prstGeom prst="rect">
            <a:avLst/>
          </a:prstGeom>
        </p:spPr>
      </p:pic>
      <p:pic>
        <p:nvPicPr>
          <p:cNvPr id="11" name="Рисунок 10" descr="DSCN71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1214422"/>
            <a:ext cx="3428992" cy="2571744"/>
          </a:xfrm>
          <a:prstGeom prst="rect">
            <a:avLst/>
          </a:prstGeom>
        </p:spPr>
      </p:pic>
      <p:pic>
        <p:nvPicPr>
          <p:cNvPr id="12" name="Рисунок 11" descr="DSCN711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1500174"/>
            <a:ext cx="2762237" cy="207167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Игрушки - животные.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N71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500173"/>
            <a:ext cx="2643206" cy="1982405"/>
          </a:xfrm>
          <a:prstGeom prst="rect">
            <a:avLst/>
          </a:prstGeom>
        </p:spPr>
      </p:pic>
      <p:pic>
        <p:nvPicPr>
          <p:cNvPr id="5" name="Рисунок 4" descr="DSC_11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1214422"/>
            <a:ext cx="2786050" cy="1845306"/>
          </a:xfrm>
          <a:prstGeom prst="rect">
            <a:avLst/>
          </a:prstGeom>
        </p:spPr>
      </p:pic>
      <p:pic>
        <p:nvPicPr>
          <p:cNvPr id="6" name="Рисунок 5" descr="DSC_12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571612"/>
            <a:ext cx="2857488" cy="1892622"/>
          </a:xfrm>
          <a:prstGeom prst="rect">
            <a:avLst/>
          </a:prstGeom>
        </p:spPr>
      </p:pic>
      <p:pic>
        <p:nvPicPr>
          <p:cNvPr id="7" name="Рисунок 6" descr="DSC_1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357694"/>
            <a:ext cx="2738425" cy="1813762"/>
          </a:xfrm>
          <a:prstGeom prst="rect">
            <a:avLst/>
          </a:prstGeom>
        </p:spPr>
      </p:pic>
      <p:pic>
        <p:nvPicPr>
          <p:cNvPr id="10" name="Рисунок 9" descr="DSC_126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60" y="4357694"/>
            <a:ext cx="2714612" cy="1797990"/>
          </a:xfrm>
          <a:prstGeom prst="rect">
            <a:avLst/>
          </a:prstGeom>
        </p:spPr>
      </p:pic>
      <p:pic>
        <p:nvPicPr>
          <p:cNvPr id="8" name="Рисунок 7" descr="DSC_12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3500438"/>
            <a:ext cx="312786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Оригинальные способы использования предметов и материалов для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игры.</a:t>
            </a:r>
            <a:endParaRPr lang="ru-RU" sz="3200" b="1" dirty="0"/>
          </a:p>
        </p:txBody>
      </p:sp>
      <p:pic>
        <p:nvPicPr>
          <p:cNvPr id="6" name="Рисунок 5" descr="DSC_12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214554"/>
            <a:ext cx="4286248" cy="2838944"/>
          </a:xfrm>
          <a:prstGeom prst="rect">
            <a:avLst/>
          </a:prstGeom>
        </p:spPr>
      </p:pic>
      <p:pic>
        <p:nvPicPr>
          <p:cNvPr id="7" name="Рисунок 6" descr="DSC_1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214554"/>
            <a:ext cx="4248427" cy="281389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9" y="5286388"/>
            <a:ext cx="428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Вот поезд наш мчится….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5286388"/>
            <a:ext cx="42862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Мы ждем поезд.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71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290"/>
            <a:ext cx="3333773" cy="250033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H="1">
            <a:off x="571471" y="2643182"/>
            <a:ext cx="3357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Гараж </a:t>
            </a:r>
            <a:r>
              <a:rPr lang="ru-RU" dirty="0" smtClean="0"/>
              <a:t>в </a:t>
            </a:r>
            <a:r>
              <a:rPr lang="ru-RU" dirty="0" smtClean="0"/>
              <a:t>плите.</a:t>
            </a:r>
            <a:endParaRPr lang="ru-RU" dirty="0"/>
          </a:p>
        </p:txBody>
      </p:sp>
      <p:pic>
        <p:nvPicPr>
          <p:cNvPr id="5" name="Рисунок 4" descr="DSCN7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1564" y="142852"/>
            <a:ext cx="3405212" cy="25539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57752" y="2643182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Скотный двор на полке.</a:t>
            </a:r>
            <a:endParaRPr lang="ru-RU" dirty="0"/>
          </a:p>
        </p:txBody>
      </p:sp>
      <p:pic>
        <p:nvPicPr>
          <p:cNvPr id="7" name="Рисунок 6" descr="DSCN7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286124"/>
            <a:ext cx="3333739" cy="2500305"/>
          </a:xfrm>
          <a:prstGeom prst="rect">
            <a:avLst/>
          </a:prstGeom>
        </p:spPr>
      </p:pic>
      <p:pic>
        <p:nvPicPr>
          <p:cNvPr id="8" name="Рисунок 7" descr="DSCN71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286124"/>
            <a:ext cx="3357554" cy="251816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1472" y="5857892"/>
            <a:ext cx="3357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Приходите в гости к нам.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5786454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Вот такая у меня касса.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173</Words>
  <PresentationFormat>Экран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Создание условий для организации игры в 1 младшей группе МБДОУ Д/С №23 г. Зеленогорска.</vt:lpstr>
      <vt:lpstr>Предметы и материалы, с которыми предпочитают играть дети нашей группы.</vt:lpstr>
      <vt:lpstr>Коробки.</vt:lpstr>
      <vt:lpstr>Конструкторы.</vt:lpstr>
      <vt:lpstr>Ряжение.</vt:lpstr>
      <vt:lpstr>Атрибуты к сюжетным играм.</vt:lpstr>
      <vt:lpstr>Игрушки - животные.</vt:lpstr>
      <vt:lpstr>Оригинальные способы использования предметов и материалов для игры.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организации игры в 1 младшей группе МБДОУ Д/С №23 г. Зеленогорска.</dc:title>
  <cp:lastModifiedBy>Admin</cp:lastModifiedBy>
  <cp:revision>19</cp:revision>
  <dcterms:modified xsi:type="dcterms:W3CDTF">2018-03-25T09:13:28Z</dcterms:modified>
</cp:coreProperties>
</file>