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B25C-D196-4A63-934A-6C2ADBF185E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EFE0-706B-44CB-8D1F-0B028308E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«Мои открытия!»</a:t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проекта: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«Хочу знать о космосе все!».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572008"/>
            <a:ext cx="5786478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г. Зеленогорск , Красноярский край,             МБДОУ «Детский сад комбинированного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 №23 «Солнышко».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старшая группа.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64291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Дидактическая игра «Звездное небо»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00323_122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286280" cy="3214710"/>
          </a:xfrm>
          <a:ln w="28575">
            <a:solidFill>
              <a:schemeClr val="tx2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7686" y="64291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Макет «Полет вокруг Земли.».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200323_1219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857364"/>
            <a:ext cx="4232276" cy="3174207"/>
          </a:xfr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Космические тела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аппараты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бросового материала.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323_121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3"/>
            <a:ext cx="2857520" cy="21431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3" descr="IMG_20200323_122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142984"/>
            <a:ext cx="2786050" cy="208953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Рисунок 4" descr="IMG_20200323_122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160844"/>
            <a:ext cx="2786050" cy="208953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6" name="Рисунок 5" descr="IMG_20200323_122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071810"/>
            <a:ext cx="2732486" cy="364331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7" name="Рисунок 6" descr="IMG_20190322_105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3000372"/>
            <a:ext cx="3643338" cy="364333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планирования.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323_105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7286676" cy="546500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вопроса.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323_104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7286676" cy="5465007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Приглашение для родителей.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4" y="85723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мет.материалов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источников информации.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00323_1821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0271" y="1714488"/>
            <a:ext cx="3308756" cy="441167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026" name="Picture 2" descr="C:\Documents and Settings\Admin\Мои документы\Загрузки\IMG_20200323_1809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4506923" cy="338019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Детская деятельность.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90315_162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429024" cy="257176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4" name="Рисунок 3" descr="IMG_20190322_10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142984"/>
            <a:ext cx="3429024" cy="257176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Рисунок 4" descr="IMG_20190322_100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714752"/>
            <a:ext cx="3929058" cy="294679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318_104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857652" cy="273250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4" name="Рисунок 3" descr="IMG_20200324_094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00108"/>
            <a:ext cx="3857620" cy="278605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Рисунок 4" descr="IMG_20190329_103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14752"/>
            <a:ext cx="3905245" cy="292893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6" name="Рисунок 5" descr="IMG_20190322_110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14752"/>
            <a:ext cx="3929058" cy="294679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исследование.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323_130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4286280" cy="321471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4" name="Рисунок 3" descr="IMG_20200323_114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3857616" cy="514348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Двигательная 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(готовимся стать космонавтами)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90329_105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190997" cy="314324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4" name="Рисунок 3" descr="IMG_20200318_104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071810"/>
            <a:ext cx="4786314" cy="358973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Нетривиальные продукты деятельности.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214422"/>
            <a:ext cx="4254502" cy="63976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Плоскостная модель «Солнечная система».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21442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Макет «Космодром».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00323_1040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4667283" cy="350046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8" name="Содержимое 7" descr="IMG_20200323_1052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8" y="1889122"/>
            <a:ext cx="3459788" cy="461305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Конкурс  «Мои открытия!» Тема проекта:  «Хочу знать о космосе все!».</vt:lpstr>
      <vt:lpstr>Схема планирования.</vt:lpstr>
      <vt:lpstr>Три вопроса.</vt:lpstr>
      <vt:lpstr>Слайд 4</vt:lpstr>
      <vt:lpstr>Детская деятельность. Художественное творчество.</vt:lpstr>
      <vt:lpstr>Игра.</vt:lpstr>
      <vt:lpstr>Познание и исследование.</vt:lpstr>
      <vt:lpstr>Двигательная . (готовимся стать космонавтами)</vt:lpstr>
      <vt:lpstr>Нетривиальные продукты деятельности.</vt:lpstr>
      <vt:lpstr>Слайд 10</vt:lpstr>
      <vt:lpstr>Космические тела и аппараты из бросового материала.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«Мои открытия!» Проект: «Хочу знать о космосе все!».</dc:title>
  <dc:creator>Admin</dc:creator>
  <cp:lastModifiedBy>Admin</cp:lastModifiedBy>
  <cp:revision>17</cp:revision>
  <dcterms:created xsi:type="dcterms:W3CDTF">2020-03-25T06:30:29Z</dcterms:created>
  <dcterms:modified xsi:type="dcterms:W3CDTF">2020-03-25T11:34:10Z</dcterms:modified>
</cp:coreProperties>
</file>